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8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5AB025-EB96-F9D8-8461-798C7C80FF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369A7DA-FB2A-246C-1881-D3EBD99BA3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AD6AD9-541D-212A-6A0A-153B585C5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EB5A-1A06-4783-9B3E-6C846B51B2B0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40012F-D1BB-CB0D-0BBF-5AECE9FD9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1146D2-9BD2-7F55-685F-62575C3BA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9F5-2FFA-4007-BC91-6390AEF7BC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010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36C20F-4128-EB48-83D5-A5DB26A9A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F7CB249-A6DB-12A8-043F-11E97C2911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5C07F5-3583-45CB-48DA-3C4FF0203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EB5A-1A06-4783-9B3E-6C846B51B2B0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B362AD-D223-399B-7270-DA93302F4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EBE678-5E10-28F9-EF21-1255077FF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9F5-2FFA-4007-BC91-6390AEF7BC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144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3FE9C7A-6FB4-8B70-B218-131FDCF671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A0CA07-6C71-9EAC-348E-AF156795BB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DD8313-E4E4-0159-A942-151203A37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EB5A-1A06-4783-9B3E-6C846B51B2B0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7AEE86-8F3A-3C1F-CC20-F4AAA5C5C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E2347C-4FBE-3121-4E20-DCB3D0775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9F5-2FFA-4007-BC91-6390AEF7BC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565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F4BDD0-577D-C491-9132-690382470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008249-3D07-AA66-A14F-2D6863021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28A821-BF98-3E16-667B-5DC38EAF0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EB5A-1A06-4783-9B3E-6C846B51B2B0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7DE53E-CE03-CBA5-C49B-A37363164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E0ABF5-4546-9841-84E0-80CCAD5C9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9F5-2FFA-4007-BC91-6390AEF7BC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53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DE2271-C250-8ADE-FA2D-66C106775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EED920-69C7-D5D9-07A7-677B2053CC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DFDDDB-E184-0D56-848F-467FD37D7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EB5A-1A06-4783-9B3E-6C846B51B2B0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4048E7-75F6-93C0-56F0-37A20236D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57ECF2-2357-43E5-5E82-92C8549D3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9F5-2FFA-4007-BC91-6390AEF7BC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178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38C42C-64A2-1F11-AA3A-E8D7C4AB4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C6592A-2B38-CF7D-9B86-76B1C2CE18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E2C127C-F2B6-0B77-2AC5-119460401B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6F03809-A580-447E-2CC2-57C495689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EB5A-1A06-4783-9B3E-6C846B51B2B0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3B785BE-C28A-F55D-B339-766317653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FCD8A67-A2EE-A1C3-281D-BC3669104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9F5-2FFA-4007-BC91-6390AEF7BC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503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EE15E5-D476-956F-ECD7-50DF04993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343542E-E825-1BFB-2463-F61382C8E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1E210DA-1D40-9B68-1F82-27750413A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026B86C-A938-39EA-40F1-D632C14B59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E138A92-12FF-7F27-77EF-505488651B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42E968C-596B-343E-1132-FF703D2A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EB5A-1A06-4783-9B3E-6C846B51B2B0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46B8A71-82ED-57AB-7498-51BDE30F2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4827AAF-AD77-C5D1-2482-8383157B8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9F5-2FFA-4007-BC91-6390AEF7BC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121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86A758-651D-E347-B1EF-BB68FA1E6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0D7EA46-0265-6C59-CEA7-6D8AE6F8D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EB5A-1A06-4783-9B3E-6C846B51B2B0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647C6ED-3585-2C92-1432-C5C365772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636C648-39E1-C60D-AAF5-8BD035095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9F5-2FFA-4007-BC91-6390AEF7BC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314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4E98626-1B32-24E6-A5CF-6C28D2C66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EB5A-1A06-4783-9B3E-6C846B51B2B0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5087828-425A-03A6-0405-3221EA51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6EEBCBC-8C42-4A2A-F026-50518C05A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9F5-2FFA-4007-BC91-6390AEF7BC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29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0836E0-45B1-B127-AE96-51BEE52F8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C88CF6-0243-09CE-8309-8C1B1CB7C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82DCF1B-1119-D410-E00D-F3149AF30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4EA588D-2425-9DAF-19FC-8F9AF1829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EB5A-1A06-4783-9B3E-6C846B51B2B0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14771E8-95B1-93C3-19DB-1C7EA94C6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556216-FC15-E71C-FBB4-C99FB82F2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9F5-2FFA-4007-BC91-6390AEF7BC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868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2A6E88-8C4B-ACC5-2DB2-4D1ECD6B1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12BC396-2BBF-C401-1892-67D6E08F6A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0607AF9-E01A-CC14-2AA4-6F39F05931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5CA8890-E547-721D-2D8A-47C1D5F94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EB5A-1A06-4783-9B3E-6C846B51B2B0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DF23C91-AA66-6EF9-64F5-9A5FCCBA9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CB5DE71-CA03-3097-8F60-E9B3903BB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39F5-2FFA-4007-BC91-6390AEF7BC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34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999A99-BA6E-8C9F-5F15-BBF8B06AD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0CC86BE-CEB8-99DE-32B1-409BE77E7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9ECD0E-95A6-A6CA-B95B-5BDBF3DEA4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AEB5A-1A06-4783-9B3E-6C846B51B2B0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B09B50-1F4A-46FA-E0CC-8FF77E0594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EE01776-86C8-8E67-59EB-7BFBD12496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139F5-2FFA-4007-BC91-6390AEF7BC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215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info@millab.ru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illab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18EF495-06E8-1BAE-2A74-8F83F2EB09DA}"/>
              </a:ext>
            </a:extLst>
          </p:cNvPr>
          <p:cNvSpPr txBox="1"/>
          <p:nvPr/>
        </p:nvSpPr>
        <p:spPr>
          <a:xfrm>
            <a:off x="585107" y="3193206"/>
            <a:ext cx="11021786" cy="347787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ru-RU" sz="14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Компания «МИЛЛАБ» специализируется на поставках аналитического, реакторного,  испытательного, вакуумного и термического оборудования ведущих мировых брендов для эффективного решения различных задач в лабораториях и на производстве.</a:t>
            </a:r>
            <a:b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«МИЛЛАБ» представляет готовые решения для лабораторного, пилотного и промышленного синтеза и оказывает услуги по индивидуальному проектированию и оснащению лабораторий. Компания предлагает комплексные технические решения и обеспечивает клиентов высококачественным оборудованием с максимальным уровнем сервисной поддержки.</a:t>
            </a:r>
            <a:b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Оказываем полный комплекс сервисных услуг. Наши представительства открыты в 6 городах России.</a:t>
            </a:r>
            <a:b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Почему «МИЛЛАБ»?</a:t>
            </a:r>
            <a:b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– Самое востребованное оборудование находится на складе в Москве.</a:t>
            </a:r>
            <a:b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Авторизованный сервисный центр: пуско-наладочные работы, аттестация оборудования, гарантийный ремонт, сервисное обслуживание.</a:t>
            </a:r>
            <a:b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Пять филиалов в России: г. Москва, г. Санкт-Петербург, г. Краснодар, г. Екатеринбург,   г. Новосибирск, г. Самара</a:t>
            </a:r>
            <a:b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Название компании ООО «МИЛЛАБ»</a:t>
            </a:r>
            <a:b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Адрес: Россия, Москва Дмитровское шоссе, д. 100, стр.2</a:t>
            </a:r>
            <a:b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Телефон: +7 495 933 71 47</a:t>
            </a:r>
            <a:r>
              <a:rPr lang="en-US" sz="14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14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E-mail: </a:t>
            </a:r>
            <a:r>
              <a:rPr lang="ru-RU" sz="14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info@millab.ru</a:t>
            </a:r>
            <a:r>
              <a:rPr lang="en-US" sz="14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F8F40F4-4B44-46C6-DFCA-67E52452EC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540" y="345743"/>
            <a:ext cx="10077561" cy="223132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B1F266C-4FE0-98CB-B65D-6EA890531B72}"/>
              </a:ext>
            </a:extLst>
          </p:cNvPr>
          <p:cNvSpPr txBox="1"/>
          <p:nvPr/>
        </p:nvSpPr>
        <p:spPr>
          <a:xfrm>
            <a:off x="3724956" y="2750395"/>
            <a:ext cx="22594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0" i="0" dirty="0">
                <a:solidFill>
                  <a:srgbClr val="0000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www.millab.ru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89513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197</Words>
  <Application>Microsoft Office PowerPoint</Application>
  <PresentationFormat>Широкоэкранный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Ольга Камынина</dc:creator>
  <cp:lastModifiedBy>Ольга Камынина</cp:lastModifiedBy>
  <cp:revision>1</cp:revision>
  <dcterms:created xsi:type="dcterms:W3CDTF">2025-04-02T15:36:58Z</dcterms:created>
  <dcterms:modified xsi:type="dcterms:W3CDTF">2025-04-02T15:44:04Z</dcterms:modified>
</cp:coreProperties>
</file>