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AB025-EB96-F9D8-8461-798C7C80F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69A7DA-FB2A-246C-1881-D3EBD99BA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AD6AD9-541D-212A-6A0A-153B585C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40012F-D1BB-CB0D-0BBF-5AECE9FD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1146D2-9BD2-7F55-685F-62575C3BA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01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6C20F-4128-EB48-83D5-A5DB26A9A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7CB249-A6DB-12A8-043F-11E97C291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5C07F5-3583-45CB-48DA-3C4FF020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B362AD-D223-399B-7270-DA93302F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EBE678-5E10-28F9-EF21-1255077F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14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FE9C7A-6FB4-8B70-B218-131FDCF67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A0CA07-6C71-9EAC-348E-AF156795B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DD8313-E4E4-0159-A942-151203A37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7AEE86-8F3A-3C1F-CC20-F4AAA5C5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E2347C-4FBE-3121-4E20-DCB3D077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6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4BDD0-577D-C491-9132-69038247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008249-3D07-AA66-A14F-2D6863021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28A821-BF98-3E16-667B-5DC38EAF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7DE53E-CE03-CBA5-C49B-A3736316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E0ABF5-4546-9841-84E0-80CCAD5C9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E2271-C250-8ADE-FA2D-66C10677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EED920-69C7-D5D9-07A7-677B2053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DFDDDB-E184-0D56-848F-467FD37D7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4048E7-75F6-93C0-56F0-37A20236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57ECF2-2357-43E5-5E82-92C8549D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7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38C42C-64A2-1F11-AA3A-E8D7C4AB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C6592A-2B38-CF7D-9B86-76B1C2C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2C127C-F2B6-0B77-2AC5-119460401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F03809-A580-447E-2CC2-57C49568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B785BE-C28A-F55D-B339-76631765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CD8A67-A2EE-A1C3-281D-BC366910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0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EE15E5-D476-956F-ECD7-50DF0499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43542E-E825-1BFB-2463-F61382C8E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E210DA-1D40-9B68-1F82-27750413A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26B86C-A938-39EA-40F1-D632C14B5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138A92-12FF-7F27-77EF-50548865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2E968C-596B-343E-1132-FF703D2A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6B8A71-82ED-57AB-7498-51BDE30F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827AAF-AD77-C5D1-2482-8383157B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2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6A758-651D-E347-B1EF-BB68FA1E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D7EA46-0265-6C59-CEA7-6D8AE6F8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47C6ED-3585-2C92-1432-C5C36577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36C648-39E1-C60D-AAF5-8BD03509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3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E98626-1B32-24E6-A5CF-6C28D2C6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5087828-425A-03A6-0405-3221EA51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EEBCBC-8C42-4A2A-F026-50518C05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29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836E0-45B1-B127-AE96-51BEE52F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C88CF6-0243-09CE-8309-8C1B1CB7C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2DCF1B-1119-D410-E00D-F3149AF30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EA588D-2425-9DAF-19FC-8F9AF1829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4771E8-95B1-93C3-19DB-1C7EA94C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556216-FC15-E71C-FBB4-C99FB82F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86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A6E88-8C4B-ACC5-2DB2-4D1ECD6B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2BC396-2BBF-C401-1892-67D6E08F6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607AF9-E01A-CC14-2AA4-6F39F0593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CA8890-E547-721D-2D8A-47C1D5F94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F23C91-AA66-6EF9-64F5-9A5FCCBA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B5DE71-CA03-3097-8F60-E9B3903B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99A99-BA6E-8C9F-5F15-BBF8B06AD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CC86BE-CEB8-99DE-32B1-409BE77E7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9ECD0E-95A6-A6CA-B95B-5BDBF3DEA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EB5A-1A06-4783-9B3E-6C846B51B2B0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B09B50-1F4A-46FA-E0CC-8FF77E059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E01776-86C8-8E67-59EB-7BFBD1249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139F5-2FFA-4007-BC91-6390AEF7B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1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millab.r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llab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8EF495-06E8-1BAE-2A74-8F83F2EB09DA}"/>
              </a:ext>
            </a:extLst>
          </p:cNvPr>
          <p:cNvSpPr txBox="1"/>
          <p:nvPr/>
        </p:nvSpPr>
        <p:spPr>
          <a:xfrm>
            <a:off x="585107" y="3193206"/>
            <a:ext cx="11021786" cy="34778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Компания «МИЛЛАБ» специализируется на поставках аналитического, реакторного,  испытательного, вакуумного и термического оборудования ведущих мировых брендов для эффективного решения различных задач в лабораториях и на производстве.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«МИЛЛАБ» представляет готовые решения для лабораторного, пилотного и промышленного синтеза и оказывает услуги по индивидуальному проектированию и оснащению лабораторий. Компания предлагает комплексные технические решения и обеспечивает клиентов высококачественным оборудованием с максимальным уровнем сервисной поддержки.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Оказываем полный комплекс сервисных услуг. Наши представительства открыты в 6 городах России.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Почему «МИЛЛАБ»?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 Самое востребованное оборудование находится на складе в Москве.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Авторизованный сервисный центр: пуско-наладочные работы, аттестация оборудования, гарантийный ремонт, сервисное обслуживание.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Пять филиалов в России: г. Москва, г. Санкт-Петербург, г. Краснодар, г. Екатеринбург,   г. Новосибирск, г. Самара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Название компании ООО «МИЛЛАБ»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Адрес: Россия, Москва Дмитровское шоссе, д. 100, стр.2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Телефон: +7 495 933 71 47</a:t>
            </a:r>
            <a:r>
              <a:rPr lang="en-US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E-mail: </a:t>
            </a:r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info@millab.ru</a:t>
            </a:r>
            <a:r>
              <a:rPr lang="en-US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F8F40F4-4B44-46C6-DFCA-67E52452E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40" y="345743"/>
            <a:ext cx="10077561" cy="22313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1F266C-4FE0-98CB-B65D-6EA890531B72}"/>
              </a:ext>
            </a:extLst>
          </p:cNvPr>
          <p:cNvSpPr txBox="1"/>
          <p:nvPr/>
        </p:nvSpPr>
        <p:spPr>
          <a:xfrm>
            <a:off x="3724956" y="2750395"/>
            <a:ext cx="2259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0000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www.millab.ru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9513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Ольга Камынина</dc:creator>
  <cp:lastModifiedBy>Ольга Камынина</cp:lastModifiedBy>
  <cp:revision>1</cp:revision>
  <dcterms:created xsi:type="dcterms:W3CDTF">2025-04-02T15:36:58Z</dcterms:created>
  <dcterms:modified xsi:type="dcterms:W3CDTF">2025-04-02T15:44:04Z</dcterms:modified>
</cp:coreProperties>
</file>