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6"/>
  </p:handoutMasterIdLst>
  <p:sldIdLst>
    <p:sldId id="258" r:id="rId4"/>
  </p:sldIdLst>
  <p:sldSz cx="30274895" cy="42803445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1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1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1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1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1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1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1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1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1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5EC2C0"/>
    <a:srgbClr val="00FF00"/>
    <a:srgbClr val="CC0099"/>
    <a:srgbClr val="FEF6BA"/>
    <a:srgbClr val="004873"/>
    <a:srgbClr val="CCFFFF"/>
    <a:srgbClr val="99FFC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84"/>
    <p:restoredTop sz="94706"/>
  </p:normalViewPr>
  <p:slideViewPr>
    <p:cSldViewPr showGuides="1">
      <p:cViewPr>
        <p:scale>
          <a:sx n="33" d="100"/>
          <a:sy n="33" d="100"/>
        </p:scale>
        <p:origin x="-2106" y="3546"/>
      </p:cViewPr>
      <p:guideLst>
        <p:guide orient="horz" pos="13496"/>
        <p:guide pos="94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4.wmf"/><Relationship Id="rId8" Type="http://schemas.openxmlformats.org/officeDocument/2006/relationships/image" Target="../media/image13.wmf"/><Relationship Id="rId7" Type="http://schemas.openxmlformats.org/officeDocument/2006/relationships/image" Target="../media/image12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85ADB-1465-4FCF-8D1B-E067E37D3CE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9B2AF-2D09-4280-84D1-4F6D53786F2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B580979-F7D1-4CBB-B954-EDB98C6112C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D26798-E2D3-4D1A-80F5-26A307763C7A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146" name="Заметки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6147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ru-RU" altLang="ru-RU" sz="1200" dirty="0">
                <a:latin typeface="Arial" panose="020B0604020202020204" pitchFamily="34" charset="0"/>
              </a:rPr>
            </a:fld>
            <a:endParaRPr lang="ru-RU" altLang="ru-RU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8"/>
          <p:cNvCxnSpPr/>
          <p:nvPr/>
        </p:nvCxnSpPr>
        <p:spPr>
          <a:xfrm>
            <a:off x="4845050" y="22158325"/>
            <a:ext cx="9840913" cy="9525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5589250" y="22158325"/>
            <a:ext cx="9840913" cy="9525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>
            <a:spLocks noChangeArrowheads="1"/>
          </p:cNvSpPr>
          <p:nvPr/>
        </p:nvSpPr>
        <p:spPr bwMode="auto">
          <a:xfrm>
            <a:off x="15032038" y="22005925"/>
            <a:ext cx="152400" cy="287338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accent2"/>
            </a:solidFill>
            <a:round/>
          </a:ln>
          <a:effectLst>
            <a:outerShdw algn="tl" rotWithShape="0">
              <a:srgbClr val="000000">
                <a:alpha val="54999"/>
              </a:srgbClr>
            </a:outerShdw>
          </a:effectLst>
        </p:spPr>
        <p:txBody>
          <a:bodyPr lIns="432291" tIns="216153" rIns="432291" bIns="216153" anchor="ctr"/>
          <a:lstStyle>
            <a:lvl1pPr eaLnBrk="0" hangingPunct="0">
              <a:defRPr sz="4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ru-RU" sz="431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513761" y="23092087"/>
            <a:ext cx="27499985" cy="7133961"/>
          </a:xfrm>
        </p:spPr>
        <p:txBody>
          <a:bodyPr>
            <a:noAutofit/>
          </a:bodyPr>
          <a:lstStyle>
            <a:lvl1pPr marL="0" indent="0" algn="ctr">
              <a:buNone/>
              <a:defRPr sz="10405" spc="473" baseline="0">
                <a:solidFill>
                  <a:schemeClr val="tx2"/>
                </a:solidFill>
              </a:defRPr>
            </a:lvl1pPr>
            <a:lvl2pPr marL="2162810" indent="0" algn="ctr">
              <a:buNone/>
            </a:lvl2pPr>
            <a:lvl3pPr marL="4324985" indent="0" algn="ctr">
              <a:buNone/>
            </a:lvl3pPr>
            <a:lvl4pPr marL="6487795" indent="0" algn="ctr">
              <a:buNone/>
            </a:lvl4pPr>
            <a:lvl5pPr marL="8649970" indent="0" algn="ctr">
              <a:buNone/>
            </a:lvl5pPr>
            <a:lvl6pPr marL="10812780" indent="0" algn="ctr">
              <a:buNone/>
            </a:lvl6pPr>
            <a:lvl7pPr marL="12974955" indent="0" algn="ctr">
              <a:buNone/>
            </a:lvl7pPr>
            <a:lvl8pPr marL="15137765" indent="0" algn="ctr">
              <a:buNone/>
            </a:lvl8pPr>
            <a:lvl9pPr marL="17300575" indent="0" algn="ctr">
              <a:buNone/>
            </a:lvl9pPr>
          </a:lstStyle>
          <a:p>
            <a:pPr fontAlgn="base"/>
            <a:r>
              <a:rPr lang="ru-RU" sz="10405" strike="noStrike" noProof="1" smtClean="0"/>
              <a:t>Образец подзаголовка</a:t>
            </a:r>
            <a:endParaRPr lang="en-US" strike="noStrike" noProof="1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1513761" y="8948546"/>
            <a:ext cx="27499985" cy="12365532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22705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pPr fontAlgn="base"/>
            <a:r>
              <a:rPr lang="ru-RU" sz="22705" strike="noStrike" noProof="1" smtClean="0"/>
              <a:t>Образец заголовка</a:t>
            </a:r>
            <a:endParaRPr lang="en-US" strike="noStrike" noProof="1"/>
          </a:p>
        </p:txBody>
      </p:sp>
      <p:sp>
        <p:nvSpPr>
          <p:cNvPr id="13" name="Дата 14"/>
          <p:cNvSpPr>
            <a:spLocks noGrp="1"/>
          </p:cNvSpPr>
          <p:nvPr>
            <p:ph type="dt" sz="half" idx="2"/>
          </p:nvPr>
        </p:nvSpPr>
        <p:spPr bwMode="auto">
          <a:xfrm>
            <a:off x="19173825" y="38720713"/>
            <a:ext cx="857885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1278" tIns="205646" rIns="411278" bIns="205646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5675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27847925" y="38582600"/>
            <a:ext cx="2016125" cy="28543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no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A82A9DD-6EB0-4970-9281-8D4DCA17067C}" type="slidenum">
              <a:rPr kumimoji="0" lang="ru-RU" altLang="ru-RU" sz="757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757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Нижний колонтитул 16"/>
          <p:cNvSpPr>
            <a:spLocks noGrp="1"/>
          </p:cNvSpPr>
          <p:nvPr>
            <p:ph type="ftr" sz="quarter" idx="3"/>
          </p:nvPr>
        </p:nvSpPr>
        <p:spPr bwMode="auto">
          <a:xfrm>
            <a:off x="7064375" y="38720713"/>
            <a:ext cx="11857038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1278" tIns="205646" rIns="411278" bIns="205646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5675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072EFE-98AF-4008-AA1A-AF65C9547BEB}" type="datetimeFigureOut">
              <a:rPr kumimoji="0" lang="ru-RU" sz="298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298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98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1EF559-2186-4BDD-BA89-EBE4EC4561D4}" type="slidenum">
              <a:rPr kumimoji="0" lang="ru-RU" altLang="ru-RU" sz="298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298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5366" y="2853584"/>
            <a:ext cx="9764543" cy="9987545"/>
          </a:xfrm>
        </p:spPr>
        <p:txBody>
          <a:bodyPr anchor="b"/>
          <a:lstStyle>
            <a:lvl1pPr>
              <a:defRPr sz="7945"/>
            </a:lvl1pPr>
          </a:lstStyle>
          <a:p>
            <a:pPr fontAlgn="base"/>
            <a:r>
              <a:rPr lang="ru-RU" sz="7945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70909" y="6162952"/>
            <a:ext cx="15326827" cy="30418415"/>
          </a:xfrm>
        </p:spPr>
        <p:txBody>
          <a:bodyPr/>
          <a:lstStyle>
            <a:lvl1pPr>
              <a:defRPr sz="7945"/>
            </a:lvl1pPr>
            <a:lvl2pPr>
              <a:defRPr sz="6955"/>
            </a:lvl2pPr>
            <a:lvl3pPr>
              <a:defRPr sz="5960"/>
            </a:lvl3pPr>
            <a:lvl4pPr>
              <a:defRPr sz="4965"/>
            </a:lvl4pPr>
            <a:lvl5pPr>
              <a:defRPr sz="4965"/>
            </a:lvl5pPr>
            <a:lvl6pPr>
              <a:defRPr sz="4965"/>
            </a:lvl6pPr>
            <a:lvl7pPr>
              <a:defRPr sz="4965"/>
            </a:lvl7pPr>
            <a:lvl8pPr>
              <a:defRPr sz="4965"/>
            </a:lvl8pPr>
            <a:lvl9pPr>
              <a:defRPr sz="4965"/>
            </a:lvl9pPr>
          </a:lstStyle>
          <a:p>
            <a:pPr lvl="0" fontAlgn="base"/>
            <a:r>
              <a:rPr lang="ru-RU" sz="7945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z="6955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z="5960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z="4965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z="4965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85366" y="12841129"/>
            <a:ext cx="9764543" cy="23789780"/>
          </a:xfrm>
        </p:spPr>
        <p:txBody>
          <a:bodyPr/>
          <a:lstStyle>
            <a:lvl1pPr marL="0" indent="0">
              <a:buNone/>
              <a:defRPr sz="3975"/>
            </a:lvl1pPr>
            <a:lvl2pPr marL="1135380" indent="0">
              <a:buNone/>
              <a:defRPr sz="3475"/>
            </a:lvl2pPr>
            <a:lvl3pPr marL="2270760" indent="0">
              <a:buNone/>
              <a:defRPr sz="2980"/>
            </a:lvl3pPr>
            <a:lvl4pPr marL="3406140" indent="0">
              <a:buNone/>
              <a:defRPr sz="2485"/>
            </a:lvl4pPr>
            <a:lvl5pPr marL="4541520" indent="0">
              <a:buNone/>
              <a:defRPr sz="2485"/>
            </a:lvl5pPr>
            <a:lvl6pPr marL="5676900" indent="0">
              <a:buNone/>
              <a:defRPr sz="2485"/>
            </a:lvl6pPr>
            <a:lvl7pPr marL="6811645" indent="0">
              <a:buNone/>
              <a:defRPr sz="2485"/>
            </a:lvl7pPr>
            <a:lvl8pPr marL="7947025" indent="0">
              <a:buNone/>
              <a:defRPr sz="2485"/>
            </a:lvl8pPr>
            <a:lvl9pPr marL="9082405" indent="0">
              <a:buNone/>
              <a:defRPr sz="2485"/>
            </a:lvl9pPr>
          </a:lstStyle>
          <a:p>
            <a:pPr lvl="0" fontAlgn="base"/>
            <a:r>
              <a:rPr lang="ru-RU" sz="3975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072EFE-98AF-4008-AA1A-AF65C9547BEB}" type="datetimeFigureOut">
              <a:rPr kumimoji="0" lang="ru-RU" sz="298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298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98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1EF559-2186-4BDD-BA89-EBE4EC4561D4}" type="slidenum">
              <a:rPr kumimoji="0" lang="ru-RU" altLang="ru-RU" sz="298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298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5366" y="2853584"/>
            <a:ext cx="9764543" cy="9987545"/>
          </a:xfrm>
        </p:spPr>
        <p:txBody>
          <a:bodyPr anchor="b"/>
          <a:lstStyle>
            <a:lvl1pPr>
              <a:defRPr sz="7945"/>
            </a:lvl1pPr>
          </a:lstStyle>
          <a:p>
            <a:pPr fontAlgn="base"/>
            <a:r>
              <a:rPr lang="ru-RU" sz="7945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2870909" y="6162952"/>
            <a:ext cx="15326827" cy="3041841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7945"/>
            </a:lvl1pPr>
            <a:lvl2pPr marL="1135380" indent="0">
              <a:buNone/>
              <a:defRPr sz="6955"/>
            </a:lvl2pPr>
            <a:lvl3pPr marL="2270760" indent="0">
              <a:buNone/>
              <a:defRPr sz="5960"/>
            </a:lvl3pPr>
            <a:lvl4pPr marL="3406140" indent="0">
              <a:buNone/>
              <a:defRPr sz="4965"/>
            </a:lvl4pPr>
            <a:lvl5pPr marL="4541520" indent="0">
              <a:buNone/>
              <a:defRPr sz="4965"/>
            </a:lvl5pPr>
            <a:lvl6pPr marL="5676900" indent="0">
              <a:buNone/>
              <a:defRPr sz="4965"/>
            </a:lvl6pPr>
            <a:lvl7pPr marL="6811645" indent="0">
              <a:buNone/>
              <a:defRPr sz="4965"/>
            </a:lvl7pPr>
            <a:lvl8pPr marL="7947025" indent="0">
              <a:buNone/>
              <a:defRPr sz="4965"/>
            </a:lvl8pPr>
            <a:lvl9pPr marL="9082405" indent="0">
              <a:buNone/>
              <a:defRPr sz="4965"/>
            </a:lvl9pPr>
          </a:lstStyle>
          <a:p>
            <a:pPr marL="0" marR="0" lvl="0" indent="0" algn="l" defTabSz="2270125" rtl="0" eaLnBrk="0" fontAlgn="base" latinLnBrk="0" hangingPunct="0">
              <a:lnSpc>
                <a:spcPct val="90000"/>
              </a:lnSpc>
              <a:spcBef>
                <a:spcPts val="249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7945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85366" y="12841129"/>
            <a:ext cx="9764543" cy="23789780"/>
          </a:xfrm>
        </p:spPr>
        <p:txBody>
          <a:bodyPr/>
          <a:lstStyle>
            <a:lvl1pPr marL="0" indent="0">
              <a:buNone/>
              <a:defRPr sz="3975"/>
            </a:lvl1pPr>
            <a:lvl2pPr marL="1135380" indent="0">
              <a:buNone/>
              <a:defRPr sz="3475"/>
            </a:lvl2pPr>
            <a:lvl3pPr marL="2270760" indent="0">
              <a:buNone/>
              <a:defRPr sz="2980"/>
            </a:lvl3pPr>
            <a:lvl4pPr marL="3406140" indent="0">
              <a:buNone/>
              <a:defRPr sz="2485"/>
            </a:lvl4pPr>
            <a:lvl5pPr marL="4541520" indent="0">
              <a:buNone/>
              <a:defRPr sz="2485"/>
            </a:lvl5pPr>
            <a:lvl6pPr marL="5676900" indent="0">
              <a:buNone/>
              <a:defRPr sz="2485"/>
            </a:lvl6pPr>
            <a:lvl7pPr marL="6811645" indent="0">
              <a:buNone/>
              <a:defRPr sz="2485"/>
            </a:lvl7pPr>
            <a:lvl8pPr marL="7947025" indent="0">
              <a:buNone/>
              <a:defRPr sz="2485"/>
            </a:lvl8pPr>
            <a:lvl9pPr marL="9082405" indent="0">
              <a:buNone/>
              <a:defRPr sz="2485"/>
            </a:lvl9pPr>
          </a:lstStyle>
          <a:p>
            <a:pPr lvl="0" fontAlgn="base"/>
            <a:r>
              <a:rPr lang="ru-RU" sz="3975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072EFE-98AF-4008-AA1A-AF65C9547BEB}" type="datetimeFigureOut">
              <a:rPr kumimoji="0" lang="ru-RU" sz="298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298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98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1EF559-2186-4BDD-BA89-EBE4EC4561D4}" type="slidenum">
              <a:rPr kumimoji="0" lang="ru-RU" altLang="ru-RU" sz="298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298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072EFE-98AF-4008-AA1A-AF65C9547BEB}" type="datetimeFigureOut">
              <a:rPr kumimoji="0" lang="ru-RU" sz="298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298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98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1EF559-2186-4BDD-BA89-EBE4EC4561D4}" type="slidenum">
              <a:rPr kumimoji="0" lang="ru-RU" altLang="ru-RU" sz="298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298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1665699" y="2278904"/>
            <a:ext cx="6528093" cy="36274211"/>
          </a:xfrm>
        </p:spPr>
        <p:txBody>
          <a:bodyPr vert="eaVert"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081421" y="2278904"/>
            <a:ext cx="19205838" cy="36274211"/>
          </a:xfrm>
        </p:spPr>
        <p:txBody>
          <a:bodyPr vert="eaVert"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072EFE-98AF-4008-AA1A-AF65C9547BEB}" type="datetimeFigureOut">
              <a:rPr kumimoji="0" lang="ru-RU" sz="298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298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98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1EF559-2186-4BDD-BA89-EBE4EC4561D4}" type="slidenum">
              <a:rPr kumimoji="0" lang="ru-RU" altLang="ru-RU" sz="298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298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1513761" y="2853584"/>
            <a:ext cx="20688062" cy="35669803"/>
          </a:xfrm>
        </p:spPr>
        <p:txBody>
          <a:bodyPr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en-US" strike="noStrike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2454117" y="9987545"/>
            <a:ext cx="6569721" cy="23304271"/>
          </a:xfrm>
        </p:spPr>
        <p:txBody>
          <a:bodyPr tIns="205740" bIns="205740"/>
          <a:lstStyle>
            <a:lvl1pPr marL="0" indent="0">
              <a:lnSpc>
                <a:spcPct val="125000"/>
              </a:lnSpc>
              <a:spcAft>
                <a:spcPts val="4730"/>
              </a:spcAft>
              <a:buNone/>
              <a:defRPr sz="7570">
                <a:solidFill>
                  <a:schemeClr val="tx2"/>
                </a:solidFill>
              </a:defRPr>
            </a:lvl1pPr>
            <a:lvl2pPr>
              <a:buNone/>
              <a:defRPr sz="5675"/>
            </a:lvl2pPr>
            <a:lvl3pPr>
              <a:buNone/>
              <a:defRPr sz="4730"/>
            </a:lvl3pPr>
            <a:lvl4pPr>
              <a:buNone/>
              <a:defRPr sz="4310"/>
            </a:lvl4pPr>
            <a:lvl5pPr>
              <a:buNone/>
              <a:defRPr sz="4310"/>
            </a:lvl5pPr>
          </a:lstStyle>
          <a:p>
            <a:pPr lvl="0" fontAlgn="base"/>
            <a:r>
              <a:rPr lang="ru-RU" sz="7570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22454117" y="2853584"/>
            <a:ext cx="6559629" cy="6658363"/>
          </a:xfrm>
        </p:spPr>
        <p:txBody>
          <a:bodyPr lIns="411480" tIns="411480"/>
          <a:lstStyle>
            <a:lvl1pPr algn="l">
              <a:buNone/>
              <a:defRPr sz="8515" b="1" spc="-236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fontAlgn="base"/>
            <a:r>
              <a:rPr lang="ru-RU" sz="8515" strike="noStrike" noProof="1" smtClean="0"/>
              <a:t>Образец заголовка</a:t>
            </a:r>
            <a:endParaRPr lang="en-US" strike="noStrike" noProof="1"/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5675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5F8597-4D2D-4F0D-8BAF-A3A790D4C26B}" type="slidenum">
              <a:rPr kumimoji="0" lang="ru-RU" altLang="ru-RU" sz="757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757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5675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9529" y="2853584"/>
            <a:ext cx="6811923" cy="6658363"/>
          </a:xfrm>
        </p:spPr>
        <p:txBody>
          <a:bodyPr lIns="411480" tIns="411480"/>
          <a:lstStyle>
            <a:lvl1pPr algn="l">
              <a:buNone/>
              <a:defRPr sz="8515" b="1" spc="-236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fontAlgn="base"/>
            <a:r>
              <a:rPr lang="ru-RU" sz="8515" strike="noStrike" noProof="1" smtClean="0"/>
              <a:t>Образец заголовка</a:t>
            </a:r>
            <a:endParaRPr lang="en-US" strike="noStrike" noProof="1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13761" y="2853584"/>
            <a:ext cx="19931182" cy="34718608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 vert="horz" wrap="square" lIns="411480" tIns="205740" rIns="411480" bIns="205740" numCol="1" anchor="t" anchorCtr="0" compatLnSpc="1">
            <a:normAutofit/>
          </a:bodyPr>
          <a:lstStyle>
            <a:lvl1pPr marL="0" indent="0">
              <a:buNone/>
              <a:defRPr sz="15135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84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defRPr/>
            </a:pPr>
            <a:r>
              <a:rPr kumimoji="0" lang="ru-RU" sz="15135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Вставка рисунка</a:t>
            </a:r>
            <a:endParaRPr kumimoji="0" lang="en-US" sz="1513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949529" y="9987545"/>
            <a:ext cx="6811923" cy="27584647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4730"/>
              </a:spcAft>
              <a:buFontTx/>
              <a:buNone/>
              <a:defRPr sz="7570" b="0">
                <a:solidFill>
                  <a:schemeClr val="tx2"/>
                </a:solidFill>
              </a:defRPr>
            </a:lvl1pPr>
            <a:lvl2pPr>
              <a:defRPr sz="5675"/>
            </a:lvl2pPr>
            <a:lvl3pPr>
              <a:defRPr sz="4730"/>
            </a:lvl3pPr>
            <a:lvl4pPr>
              <a:defRPr sz="4310"/>
            </a:lvl4pPr>
            <a:lvl5pPr>
              <a:defRPr sz="4310"/>
            </a:lvl5pPr>
          </a:lstStyle>
          <a:p>
            <a:pPr lvl="0" fontAlgn="base"/>
            <a:r>
              <a:rPr lang="ru-RU" sz="7570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5675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5F8597-4D2D-4F0D-8BAF-A3A790D4C26B}" type="slidenum">
              <a:rPr kumimoji="0" lang="ru-RU" altLang="ru-RU" sz="757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757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5675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4402" y="7005156"/>
            <a:ext cx="22706410" cy="14902051"/>
          </a:xfrm>
        </p:spPr>
        <p:txBody>
          <a:bodyPr anchor="b"/>
          <a:lstStyle>
            <a:lvl1pPr algn="ctr">
              <a:defRPr sz="14900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5960"/>
            </a:lvl1pPr>
            <a:lvl2pPr marL="1135380" indent="0" algn="ctr">
              <a:buNone/>
              <a:defRPr sz="4965"/>
            </a:lvl2pPr>
            <a:lvl3pPr marL="2270760" indent="0" algn="ctr">
              <a:buNone/>
              <a:defRPr sz="4470"/>
            </a:lvl3pPr>
            <a:lvl4pPr marL="3406140" indent="0" algn="ctr">
              <a:buNone/>
              <a:defRPr sz="3975"/>
            </a:lvl4pPr>
            <a:lvl5pPr marL="4541520" indent="0" algn="ctr">
              <a:buNone/>
              <a:defRPr sz="3975"/>
            </a:lvl5pPr>
            <a:lvl6pPr marL="5676900" indent="0" algn="ctr">
              <a:buNone/>
              <a:defRPr sz="3975"/>
            </a:lvl6pPr>
            <a:lvl7pPr marL="6811645" indent="0" algn="ctr">
              <a:buNone/>
              <a:defRPr sz="3975"/>
            </a:lvl7pPr>
            <a:lvl8pPr marL="7947025" indent="0" algn="ctr">
              <a:buNone/>
              <a:defRPr sz="3975"/>
            </a:lvl8pPr>
            <a:lvl9pPr marL="9082405" indent="0" algn="ctr">
              <a:buNone/>
              <a:defRPr sz="3975"/>
            </a:lvl9pPr>
          </a:lstStyle>
          <a:p>
            <a:pPr fontAlgn="base"/>
            <a:r>
              <a:rPr lang="ru-RU" sz="5960" strike="noStrike" noProof="1" smtClean="0"/>
              <a:t>Образец подзаголовка</a:t>
            </a:r>
            <a:endParaRPr lang="ru-RU" strike="noStrike" noProof="1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072EFE-98AF-4008-AA1A-AF65C9547BEB}" type="datetimeFigureOut">
              <a:rPr kumimoji="0" lang="ru-RU" sz="298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298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98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1EF559-2186-4BDD-BA89-EBE4EC4561D4}" type="slidenum">
              <a:rPr kumimoji="0" lang="ru-RU" altLang="ru-RU" sz="298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298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072EFE-98AF-4008-AA1A-AF65C9547BEB}" type="datetimeFigureOut">
              <a:rPr kumimoji="0" lang="ru-RU" sz="298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298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98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1EF559-2186-4BDD-BA89-EBE4EC4561D4}" type="slidenum">
              <a:rPr kumimoji="0" lang="ru-RU" altLang="ru-RU" sz="298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298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5653" y="10671222"/>
            <a:ext cx="26112371" cy="17805173"/>
          </a:xfrm>
        </p:spPr>
        <p:txBody>
          <a:bodyPr anchor="b"/>
          <a:lstStyle>
            <a:lvl1pPr>
              <a:defRPr sz="14900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65653" y="28644839"/>
            <a:ext cx="26112371" cy="9363320"/>
          </a:xfrm>
        </p:spPr>
        <p:txBody>
          <a:bodyPr/>
          <a:lstStyle>
            <a:lvl1pPr marL="0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1pPr>
            <a:lvl2pPr marL="1135380" indent="0">
              <a:buNone/>
              <a:defRPr sz="4965">
                <a:solidFill>
                  <a:schemeClr val="tx1">
                    <a:tint val="75000"/>
                  </a:schemeClr>
                </a:solidFill>
              </a:defRPr>
            </a:lvl2pPr>
            <a:lvl3pPr marL="2270760" indent="0">
              <a:buNone/>
              <a:defRPr sz="4470">
                <a:solidFill>
                  <a:schemeClr val="tx1">
                    <a:tint val="75000"/>
                  </a:schemeClr>
                </a:solidFill>
              </a:defRPr>
            </a:lvl3pPr>
            <a:lvl4pPr marL="3406140" indent="0">
              <a:buNone/>
              <a:defRPr sz="3975">
                <a:solidFill>
                  <a:schemeClr val="tx1">
                    <a:tint val="75000"/>
                  </a:schemeClr>
                </a:solidFill>
              </a:defRPr>
            </a:lvl4pPr>
            <a:lvl5pPr marL="4541520" indent="0">
              <a:buNone/>
              <a:defRPr sz="3975">
                <a:solidFill>
                  <a:schemeClr val="tx1">
                    <a:tint val="75000"/>
                  </a:schemeClr>
                </a:solidFill>
              </a:defRPr>
            </a:lvl5pPr>
            <a:lvl6pPr marL="5676900" indent="0">
              <a:buNone/>
              <a:defRPr sz="3975">
                <a:solidFill>
                  <a:schemeClr val="tx1">
                    <a:tint val="75000"/>
                  </a:schemeClr>
                </a:solidFill>
              </a:defRPr>
            </a:lvl6pPr>
            <a:lvl7pPr marL="6811645" indent="0">
              <a:buNone/>
              <a:defRPr sz="3975">
                <a:solidFill>
                  <a:schemeClr val="tx1">
                    <a:tint val="75000"/>
                  </a:schemeClr>
                </a:solidFill>
              </a:defRPr>
            </a:lvl7pPr>
            <a:lvl8pPr marL="7947025" indent="0">
              <a:buNone/>
              <a:defRPr sz="3975">
                <a:solidFill>
                  <a:schemeClr val="tx1">
                    <a:tint val="75000"/>
                  </a:schemeClr>
                </a:solidFill>
              </a:defRPr>
            </a:lvl8pPr>
            <a:lvl9pPr marL="9082405" indent="0">
              <a:buNone/>
              <a:defRPr sz="39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ru-RU" sz="5960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072EFE-98AF-4008-AA1A-AF65C9547BEB}" type="datetimeFigureOut">
              <a:rPr kumimoji="0" lang="ru-RU" sz="298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298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98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1EF559-2186-4BDD-BA89-EBE4EC4561D4}" type="slidenum">
              <a:rPr kumimoji="0" lang="ru-RU" altLang="ru-RU" sz="298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298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072EFE-98AF-4008-AA1A-AF65C9547BEB}" type="datetimeFigureOut">
              <a:rPr kumimoji="0" lang="ru-RU" sz="298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298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98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1EF559-2186-4BDD-BA89-EBE4EC4561D4}" type="slidenum">
              <a:rPr kumimoji="0" lang="ru-RU" altLang="ru-RU" sz="298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298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5364" y="2278907"/>
            <a:ext cx="26112371" cy="8273416"/>
          </a:xfrm>
        </p:spPr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85365" y="10492870"/>
            <a:ext cx="12807833" cy="5142393"/>
          </a:xfrm>
        </p:spPr>
        <p:txBody>
          <a:bodyPr anchor="b"/>
          <a:lstStyle>
            <a:lvl1pPr marL="0" indent="0">
              <a:buNone/>
              <a:defRPr sz="5960" b="1"/>
            </a:lvl1pPr>
            <a:lvl2pPr marL="1135380" indent="0">
              <a:buNone/>
              <a:defRPr sz="4965" b="1"/>
            </a:lvl2pPr>
            <a:lvl3pPr marL="2270760" indent="0">
              <a:buNone/>
              <a:defRPr sz="4470" b="1"/>
            </a:lvl3pPr>
            <a:lvl4pPr marL="3406140" indent="0">
              <a:buNone/>
              <a:defRPr sz="3975" b="1"/>
            </a:lvl4pPr>
            <a:lvl5pPr marL="4541520" indent="0">
              <a:buNone/>
              <a:defRPr sz="3975" b="1"/>
            </a:lvl5pPr>
            <a:lvl6pPr marL="5676900" indent="0">
              <a:buNone/>
              <a:defRPr sz="3975" b="1"/>
            </a:lvl6pPr>
            <a:lvl7pPr marL="6811645" indent="0">
              <a:buNone/>
              <a:defRPr sz="3975" b="1"/>
            </a:lvl7pPr>
            <a:lvl8pPr marL="7947025" indent="0">
              <a:buNone/>
              <a:defRPr sz="3975" b="1"/>
            </a:lvl8pPr>
            <a:lvl9pPr marL="9082405" indent="0">
              <a:buNone/>
              <a:defRPr sz="3975" b="1"/>
            </a:lvl9pPr>
          </a:lstStyle>
          <a:p>
            <a:pPr lvl="0" fontAlgn="base"/>
            <a:r>
              <a:rPr lang="ru-RU" sz="5960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085365" y="15635264"/>
            <a:ext cx="12807833" cy="22997117"/>
          </a:xfrm>
        </p:spPr>
        <p:txBody>
          <a:bodyPr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5326827" y="10492870"/>
            <a:ext cx="12870909" cy="5142393"/>
          </a:xfrm>
        </p:spPr>
        <p:txBody>
          <a:bodyPr anchor="b"/>
          <a:lstStyle>
            <a:lvl1pPr marL="0" indent="0">
              <a:buNone/>
              <a:defRPr sz="5960" b="1"/>
            </a:lvl1pPr>
            <a:lvl2pPr marL="1135380" indent="0">
              <a:buNone/>
              <a:defRPr sz="4965" b="1"/>
            </a:lvl2pPr>
            <a:lvl3pPr marL="2270760" indent="0">
              <a:buNone/>
              <a:defRPr sz="4470" b="1"/>
            </a:lvl3pPr>
            <a:lvl4pPr marL="3406140" indent="0">
              <a:buNone/>
              <a:defRPr sz="3975" b="1"/>
            </a:lvl4pPr>
            <a:lvl5pPr marL="4541520" indent="0">
              <a:buNone/>
              <a:defRPr sz="3975" b="1"/>
            </a:lvl5pPr>
            <a:lvl6pPr marL="5676900" indent="0">
              <a:buNone/>
              <a:defRPr sz="3975" b="1"/>
            </a:lvl6pPr>
            <a:lvl7pPr marL="6811645" indent="0">
              <a:buNone/>
              <a:defRPr sz="3975" b="1"/>
            </a:lvl7pPr>
            <a:lvl8pPr marL="7947025" indent="0">
              <a:buNone/>
              <a:defRPr sz="3975" b="1"/>
            </a:lvl8pPr>
            <a:lvl9pPr marL="9082405" indent="0">
              <a:buNone/>
              <a:defRPr sz="3975" b="1"/>
            </a:lvl9pPr>
          </a:lstStyle>
          <a:p>
            <a:pPr lvl="0" fontAlgn="base"/>
            <a:r>
              <a:rPr lang="ru-RU" sz="5960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5326827" y="15635264"/>
            <a:ext cx="12870909" cy="22997117"/>
          </a:xfrm>
        </p:spPr>
        <p:txBody>
          <a:bodyPr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072EFE-98AF-4008-AA1A-AF65C9547BEB}" type="datetimeFigureOut">
              <a:rPr kumimoji="0" lang="ru-RU" sz="298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298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98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1EF559-2186-4BDD-BA89-EBE4EC4561D4}" type="slidenum">
              <a:rPr kumimoji="0" lang="ru-RU" altLang="ru-RU" sz="298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298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072EFE-98AF-4008-AA1A-AF65C9547BEB}" type="datetimeFigureOut">
              <a:rPr kumimoji="0" lang="ru-RU" sz="298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298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98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1EF559-2186-4BDD-BA89-EBE4EC4561D4}" type="slidenum">
              <a:rPr kumimoji="0" lang="ru-RU" altLang="ru-RU" sz="298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298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/>
          </p:nvPr>
        </p:nvSpPr>
        <p:spPr>
          <a:xfrm>
            <a:off x="1512888" y="9037638"/>
            <a:ext cx="27249437" cy="29198887"/>
          </a:xfrm>
          <a:prstGeom prst="rect">
            <a:avLst/>
          </a:prstGeom>
          <a:noFill/>
          <a:ln w="9525">
            <a:noFill/>
          </a:ln>
        </p:spPr>
        <p:txBody>
          <a:bodyPr lIns="411278" tIns="205646" rIns="411278" bIns="205646" anchor="t"/>
          <a:lstStyle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 indent="-1298575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 indent="-1073150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 indent="-1080770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 indent="-1081405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1512888" y="950913"/>
            <a:ext cx="27249438" cy="760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1278" tIns="205646" rIns="411278" bIns="205646" numCol="1" anchor="b" anchorCtr="0" compatLnSpc="1"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en-US" strike="noStrike" noProof="1"/>
          </a:p>
        </p:txBody>
      </p:sp>
      <p:sp>
        <p:nvSpPr>
          <p:cNvPr id="7" name="Дата 7"/>
          <p:cNvSpPr>
            <a:spLocks noGrp="1"/>
          </p:cNvSpPr>
          <p:nvPr>
            <p:ph type="dt" sz="half" idx="2"/>
          </p:nvPr>
        </p:nvSpPr>
        <p:spPr bwMode="auto">
          <a:xfrm>
            <a:off x="19173825" y="38720713"/>
            <a:ext cx="857885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1278" tIns="205646" rIns="411278" bIns="205646" numCol="1" anchor="ctr" anchorCtr="0" compatLnSpc="1"/>
          <a:lstStyle>
            <a:lvl1pPr eaLnBrk="1" hangingPunct="1">
              <a:defRPr sz="5675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5675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27847925" y="38582600"/>
            <a:ext cx="2016125" cy="28543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noAutofit/>
          </a:bodyPr>
          <a:lstStyle>
            <a:lvl1pPr algn="ctr" eaLnBrk="1" hangingPunct="1">
              <a:defRPr sz="757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5F8597-4D2D-4F0D-8BAF-A3A790D4C26B}" type="slidenum">
              <a:rPr kumimoji="0" lang="ru-RU" altLang="ru-RU" sz="757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757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Нижний колонтитул 9"/>
          <p:cNvSpPr>
            <a:spLocks noGrp="1"/>
          </p:cNvSpPr>
          <p:nvPr>
            <p:ph type="ftr" sz="quarter" idx="3"/>
          </p:nvPr>
        </p:nvSpPr>
        <p:spPr bwMode="auto">
          <a:xfrm>
            <a:off x="7064375" y="38720713"/>
            <a:ext cx="11857038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1278" tIns="205646" rIns="411278" bIns="205646" numCol="1" anchor="ctr" anchorCtr="0" compatLnSpc="1"/>
          <a:lstStyle>
            <a:lvl1pPr algn="r" eaLnBrk="1" hangingPunct="1">
              <a:defRPr sz="5675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5675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19800" kern="1200" spc="-473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9800">
          <a:solidFill>
            <a:srgbClr val="F9F9F9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9800">
          <a:solidFill>
            <a:srgbClr val="F9F9F9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9800">
          <a:solidFill>
            <a:srgbClr val="F9F9F9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9800">
          <a:solidFill>
            <a:srgbClr val="F9F9F9"/>
          </a:solidFill>
          <a:latin typeface="Arial" panose="020B0604020202020204" pitchFamily="34" charset="0"/>
        </a:defRPr>
      </a:lvl5pPr>
      <a:lvl6pPr marL="480695" algn="l" rtl="0" fontAlgn="base">
        <a:spcBef>
          <a:spcPct val="0"/>
        </a:spcBef>
        <a:spcAft>
          <a:spcPct val="0"/>
        </a:spcAft>
        <a:defRPr sz="19865">
          <a:solidFill>
            <a:srgbClr val="F9F9F9"/>
          </a:solidFill>
          <a:latin typeface="Constantia" panose="02030602050306030303" pitchFamily="18" charset="0"/>
        </a:defRPr>
      </a:lvl6pPr>
      <a:lvl7pPr marL="961390" algn="l" rtl="0" fontAlgn="base">
        <a:spcBef>
          <a:spcPct val="0"/>
        </a:spcBef>
        <a:spcAft>
          <a:spcPct val="0"/>
        </a:spcAft>
        <a:defRPr sz="19865">
          <a:solidFill>
            <a:srgbClr val="F9F9F9"/>
          </a:solidFill>
          <a:latin typeface="Constantia" panose="02030602050306030303" pitchFamily="18" charset="0"/>
        </a:defRPr>
      </a:lvl7pPr>
      <a:lvl8pPr marL="1441450" algn="l" rtl="0" fontAlgn="base">
        <a:spcBef>
          <a:spcPct val="0"/>
        </a:spcBef>
        <a:spcAft>
          <a:spcPct val="0"/>
        </a:spcAft>
        <a:defRPr sz="19865">
          <a:solidFill>
            <a:srgbClr val="F9F9F9"/>
          </a:solidFill>
          <a:latin typeface="Constantia" panose="02030602050306030303" pitchFamily="18" charset="0"/>
        </a:defRPr>
      </a:lvl8pPr>
      <a:lvl9pPr marL="1922145" algn="l" rtl="0" fontAlgn="base">
        <a:spcBef>
          <a:spcPct val="0"/>
        </a:spcBef>
        <a:spcAft>
          <a:spcPct val="0"/>
        </a:spcAft>
        <a:defRPr sz="19865">
          <a:solidFill>
            <a:srgbClr val="F9F9F9"/>
          </a:solidFill>
          <a:latin typeface="Constantia" panose="02030602050306030303" pitchFamily="18" charset="0"/>
        </a:defRPr>
      </a:lvl9pPr>
    </p:titleStyle>
    <p:bodyStyle>
      <a:lvl1pPr marL="1298575" indent="-1298575" algn="l" rtl="0" eaLnBrk="0" fontAlgn="base" hangingPunct="0">
        <a:spcBef>
          <a:spcPts val="284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12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3025775" indent="-1298575" algn="l" rtl="0" eaLnBrk="0" fontAlgn="base" hangingPunct="0">
        <a:spcBef>
          <a:spcPts val="1425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13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2pPr>
      <a:lvl3pPr marL="4752975" indent="-1073150" algn="l" rtl="0" eaLnBrk="0" fontAlgn="base" hangingPunct="0">
        <a:spcBef>
          <a:spcPts val="1425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99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6051550" indent="-1081405" algn="l" rtl="0" eaLnBrk="0" fontAlgn="base" hangingPunct="0">
        <a:spcBef>
          <a:spcPts val="1425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9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7352030" indent="-1081405" algn="l" rtl="0" eaLnBrk="0" fontAlgn="base" hangingPunct="0">
        <a:spcBef>
          <a:spcPts val="16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7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8649970" indent="-1081405" algn="l" rtl="0" eaLnBrk="1" latinLnBrk="0" hangingPunct="1">
        <a:spcBef>
          <a:spcPts val="161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8095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9514840" indent="-864870" algn="l" rtl="0" eaLnBrk="1" latinLnBrk="0" hangingPunct="1">
        <a:spcBef>
          <a:spcPts val="161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757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10812780" indent="-864870" algn="l" rtl="0" eaLnBrk="1" latinLnBrk="0" hangingPunct="1">
        <a:spcBef>
          <a:spcPts val="161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7145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12110085" indent="-864870" algn="l" rtl="0" eaLnBrk="1" latinLnBrk="0" hangingPunct="1">
        <a:spcBef>
          <a:spcPts val="161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7145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bodyStyle>
    <p:otherStyle>
      <a:defPPr>
        <a:defRPr lang="ru-RU"/>
      </a:defPPr>
      <a:lvl1pPr marL="0" algn="l" defTabSz="961390" rtl="0" eaLnBrk="1" latinLnBrk="0" hangingPunct="1">
        <a:defRPr sz="189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80695" algn="l" defTabSz="961390" rtl="0" eaLnBrk="1" latinLnBrk="0" hangingPunct="1">
        <a:defRPr sz="189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61390" algn="l" defTabSz="961390" rtl="0" eaLnBrk="1" latinLnBrk="0" hangingPunct="1">
        <a:defRPr sz="189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441450" algn="l" defTabSz="961390" rtl="0" eaLnBrk="1" latinLnBrk="0" hangingPunct="1">
        <a:defRPr sz="189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922145" algn="l" defTabSz="961390" rtl="0" eaLnBrk="1" latinLnBrk="0" hangingPunct="1">
        <a:defRPr sz="189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402840" algn="l" defTabSz="961390" rtl="0" eaLnBrk="1" latinLnBrk="0" hangingPunct="1">
        <a:defRPr sz="189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883535" algn="l" defTabSz="961390" rtl="0" eaLnBrk="1" latinLnBrk="0" hangingPunct="1">
        <a:defRPr sz="189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364230" algn="l" defTabSz="961390" rtl="0" eaLnBrk="1" latinLnBrk="0" hangingPunct="1">
        <a:defRPr sz="189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844290" algn="l" defTabSz="961390" rtl="0" eaLnBrk="1" latinLnBrk="0" hangingPunct="1">
        <a:defRPr sz="189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2081213" y="2279650"/>
            <a:ext cx="26112787" cy="82724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ru-RU" altLang="ru-RU" dirty="0"/>
              <a:t>Образец заголовка</a:t>
            </a:r>
            <a:endParaRPr lang="ru-RU" altLang="ru-RU" dirty="0"/>
          </a:p>
        </p:txBody>
      </p:sp>
      <p:sp>
        <p:nvSpPr>
          <p:cNvPr id="2051" name="Текст 2"/>
          <p:cNvSpPr>
            <a:spLocks noGrp="1"/>
          </p:cNvSpPr>
          <p:nvPr>
            <p:ph type="body"/>
          </p:nvPr>
        </p:nvSpPr>
        <p:spPr>
          <a:xfrm>
            <a:off x="2081213" y="11395075"/>
            <a:ext cx="26112787" cy="271573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 indent="-566420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 indent="-567055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 indent="-567055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 indent="-566420"/>
            <a:r>
              <a:rPr lang="ru-RU" altLang="ru-RU" dirty="0"/>
              <a:t>Пятый уровень</a:t>
            </a:r>
            <a:endParaRPr lang="ru-RU" alt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081213" y="39673213"/>
            <a:ext cx="6811963" cy="2278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072EFE-98AF-4008-AA1A-AF65C9547BEB}" type="datetimeFigureOut">
              <a:rPr kumimoji="0" lang="ru-RU" sz="298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298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28238" y="39673213"/>
            <a:ext cx="10218738" cy="2278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98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1382038" y="39673213"/>
            <a:ext cx="6811963" cy="2278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1EF559-2186-4BDD-BA89-EBE4EC4561D4}" type="slidenum">
              <a:rPr kumimoji="0" lang="ru-RU" altLang="ru-RU" sz="298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298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sldNum="0" hdr="0" ftr="0" dt="0"/>
  <p:txStyles>
    <p:titleStyle>
      <a:lvl1pPr algn="l" defTabSz="22701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22701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900">
          <a:solidFill>
            <a:schemeClr val="tx1"/>
          </a:solidFill>
          <a:latin typeface="Calibri Light" panose="020F0302020204030204" pitchFamily="34" charset="0"/>
        </a:defRPr>
      </a:lvl2pPr>
      <a:lvl3pPr algn="l" defTabSz="22701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900">
          <a:solidFill>
            <a:schemeClr val="tx1"/>
          </a:solidFill>
          <a:latin typeface="Calibri Light" panose="020F0302020204030204" pitchFamily="34" charset="0"/>
        </a:defRPr>
      </a:lvl3pPr>
      <a:lvl4pPr algn="l" defTabSz="22701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900">
          <a:solidFill>
            <a:schemeClr val="tx1"/>
          </a:solidFill>
          <a:latin typeface="Calibri Light" panose="020F0302020204030204" pitchFamily="34" charset="0"/>
        </a:defRPr>
      </a:lvl4pPr>
      <a:lvl5pPr algn="l" defTabSz="22701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9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2270125" rtl="0" fontAlgn="base">
        <a:lnSpc>
          <a:spcPct val="90000"/>
        </a:lnSpc>
        <a:spcBef>
          <a:spcPct val="0"/>
        </a:spcBef>
        <a:spcAft>
          <a:spcPct val="0"/>
        </a:spcAft>
        <a:defRPr sz="109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2270125" rtl="0" fontAlgn="base">
        <a:lnSpc>
          <a:spcPct val="90000"/>
        </a:lnSpc>
        <a:spcBef>
          <a:spcPct val="0"/>
        </a:spcBef>
        <a:spcAft>
          <a:spcPct val="0"/>
        </a:spcAft>
        <a:defRPr sz="109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2270125" rtl="0" fontAlgn="base">
        <a:lnSpc>
          <a:spcPct val="90000"/>
        </a:lnSpc>
        <a:spcBef>
          <a:spcPct val="0"/>
        </a:spcBef>
        <a:spcAft>
          <a:spcPct val="0"/>
        </a:spcAft>
        <a:defRPr sz="109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2270125" rtl="0" fontAlgn="base">
        <a:lnSpc>
          <a:spcPct val="90000"/>
        </a:lnSpc>
        <a:spcBef>
          <a:spcPct val="0"/>
        </a:spcBef>
        <a:spcAft>
          <a:spcPct val="0"/>
        </a:spcAft>
        <a:defRPr sz="109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567055" indent="-567055" algn="l" defTabSz="2270125" rtl="0" eaLnBrk="0" fontAlgn="base" hangingPunct="0">
        <a:lnSpc>
          <a:spcPct val="90000"/>
        </a:lnSpc>
        <a:spcBef>
          <a:spcPts val="2490"/>
        </a:spcBef>
        <a:spcAft>
          <a:spcPct val="0"/>
        </a:spcAft>
        <a:buFont typeface="Arial" panose="020B0604020202020204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01800" indent="-567055" algn="l" defTabSz="2270125" rtl="0" eaLnBrk="0" fontAlgn="base" hangingPunct="0">
        <a:lnSpc>
          <a:spcPct val="90000"/>
        </a:lnSpc>
        <a:spcBef>
          <a:spcPts val="1240"/>
        </a:spcBef>
        <a:spcAft>
          <a:spcPct val="0"/>
        </a:spcAft>
        <a:buFont typeface="Arial" panose="020B0604020202020204" pitchFamily="34" charset="0"/>
        <a:buChar char="•"/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837180" indent="-567055" algn="l" defTabSz="2270125" rtl="0" eaLnBrk="0" fontAlgn="base" hangingPunct="0">
        <a:lnSpc>
          <a:spcPct val="90000"/>
        </a:lnSpc>
        <a:spcBef>
          <a:spcPts val="1240"/>
        </a:spcBef>
        <a:spcAft>
          <a:spcPct val="0"/>
        </a:spcAft>
        <a:buFont typeface="Arial" panose="020B0604020202020204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973830" indent="-567055" algn="l" defTabSz="2270125" rtl="0" eaLnBrk="0" fontAlgn="base" hangingPunct="0">
        <a:lnSpc>
          <a:spcPct val="90000"/>
        </a:lnSpc>
        <a:spcBef>
          <a:spcPts val="1240"/>
        </a:spcBef>
        <a:spcAft>
          <a:spcPct val="0"/>
        </a:spcAft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5108575" indent="-567055" algn="l" defTabSz="2270125" rtl="0" eaLnBrk="0" fontAlgn="base" hangingPunct="0">
        <a:lnSpc>
          <a:spcPct val="90000"/>
        </a:lnSpc>
        <a:spcBef>
          <a:spcPts val="1240"/>
        </a:spcBef>
        <a:spcAft>
          <a:spcPct val="0"/>
        </a:spcAft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6243955" indent="-567690" algn="l" defTabSz="2270760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7379335" indent="-567690" algn="l" defTabSz="2270760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8514715" indent="-567690" algn="l" defTabSz="2270760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650095" indent="-567690" algn="l" defTabSz="2270760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270760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1pPr>
      <a:lvl2pPr marL="1135380" algn="l" defTabSz="2270760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2pPr>
      <a:lvl3pPr marL="2270760" algn="l" defTabSz="2270760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3pPr>
      <a:lvl4pPr marL="3406140" algn="l" defTabSz="2270760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4541520" algn="l" defTabSz="2270760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5676900" algn="l" defTabSz="2270760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6811645" algn="l" defTabSz="2270760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7947025" algn="l" defTabSz="2270760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082405" algn="l" defTabSz="2270760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8" Type="http://schemas.openxmlformats.org/officeDocument/2006/relationships/image" Target="../media/image7.png"/><Relationship Id="rId7" Type="http://schemas.openxmlformats.org/officeDocument/2006/relationships/image" Target="../media/image6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4.wmf"/><Relationship Id="rId24" Type="http://schemas.openxmlformats.org/officeDocument/2006/relationships/notesSlide" Target="../notesSlides/notesSlide1.xml"/><Relationship Id="rId23" Type="http://schemas.openxmlformats.org/officeDocument/2006/relationships/vmlDrawing" Target="../drawings/vmlDrawing1.vml"/><Relationship Id="rId22" Type="http://schemas.openxmlformats.org/officeDocument/2006/relationships/slideLayout" Target="../slideLayouts/slideLayout10.xml"/><Relationship Id="rId21" Type="http://schemas.openxmlformats.org/officeDocument/2006/relationships/image" Target="../media/image14.wmf"/><Relationship Id="rId20" Type="http://schemas.openxmlformats.org/officeDocument/2006/relationships/oleObject" Target="../embeddings/oleObject9.bin"/><Relationship Id="rId2" Type="http://schemas.openxmlformats.org/officeDocument/2006/relationships/oleObject" Target="../embeddings/oleObject1.bin"/><Relationship Id="rId19" Type="http://schemas.openxmlformats.org/officeDocument/2006/relationships/image" Target="../media/image13.wmf"/><Relationship Id="rId18" Type="http://schemas.openxmlformats.org/officeDocument/2006/relationships/oleObject" Target="../embeddings/oleObject8.bin"/><Relationship Id="rId17" Type="http://schemas.openxmlformats.org/officeDocument/2006/relationships/image" Target="../media/image12.wmf"/><Relationship Id="rId16" Type="http://schemas.openxmlformats.org/officeDocument/2006/relationships/oleObject" Target="../embeddings/oleObject7.bin"/><Relationship Id="rId15" Type="http://schemas.openxmlformats.org/officeDocument/2006/relationships/image" Target="../media/image11.png"/><Relationship Id="rId14" Type="http://schemas.openxmlformats.org/officeDocument/2006/relationships/image" Target="../media/image10.wmf"/><Relationship Id="rId13" Type="http://schemas.openxmlformats.org/officeDocument/2006/relationships/oleObject" Target="../embeddings/oleObject6.bin"/><Relationship Id="rId12" Type="http://schemas.openxmlformats.org/officeDocument/2006/relationships/image" Target="../media/image9.wmf"/><Relationship Id="rId11" Type="http://schemas.openxmlformats.org/officeDocument/2006/relationships/oleObject" Target="../embeddings/oleObject5.bin"/><Relationship Id="rId10" Type="http://schemas.openxmlformats.org/officeDocument/2006/relationships/image" Target="../media/image8.wmf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Изображение 133"/>
          <p:cNvPicPr>
            <a:picLocks noChangeAspect="1"/>
          </p:cNvPicPr>
          <p:nvPr/>
        </p:nvPicPr>
        <p:blipFill>
          <a:blip r:embed="rId1"/>
          <a:srcRect l="22587" t="23056" r="19019" b="26196"/>
          <a:stretch>
            <a:fillRect/>
          </a:stretch>
        </p:blipFill>
        <p:spPr>
          <a:xfrm>
            <a:off x="10061575" y="9215120"/>
            <a:ext cx="8543290" cy="4176395"/>
          </a:xfrm>
          <a:prstGeom prst="rect">
            <a:avLst/>
          </a:prstGeom>
        </p:spPr>
      </p:pic>
      <p:graphicFrame>
        <p:nvGraphicFramePr>
          <p:cNvPr id="25" name="Объект 24"/>
          <p:cNvGraphicFramePr/>
          <p:nvPr/>
        </p:nvGraphicFramePr>
        <p:xfrm>
          <a:off x="10377170" y="18614390"/>
          <a:ext cx="9128760" cy="3151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" r:id="rId2" imgW="5996940" imgH="2125980" progId="Paint.Picture">
                  <p:embed/>
                </p:oleObj>
              </mc:Choice>
              <mc:Fallback>
                <p:oleObj name="" r:id="rId2" imgW="5996940" imgH="2125980" progId="Paint.Picture">
                  <p:embed/>
                  <p:pic>
                    <p:nvPicPr>
                      <p:cNvPr id="0" name="Изображение 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377170" y="18614390"/>
                        <a:ext cx="9128760" cy="3151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/>
          <p:nvPr/>
        </p:nvGraphicFramePr>
        <p:xfrm>
          <a:off x="20977225" y="22021800"/>
          <a:ext cx="9020175" cy="531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" r:id="rId4" imgW="5829300" imgH="2979420" progId="Paint.Picture">
                  <p:embed/>
                </p:oleObj>
              </mc:Choice>
              <mc:Fallback>
                <p:oleObj name="" r:id="rId4" imgW="5829300" imgH="2979420" progId="Paint.Picture">
                  <p:embed/>
                  <p:pic>
                    <p:nvPicPr>
                      <p:cNvPr id="0" name="Изображение 2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977225" y="22021800"/>
                        <a:ext cx="9020175" cy="531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Объект 59"/>
          <p:cNvGraphicFramePr/>
          <p:nvPr/>
        </p:nvGraphicFramePr>
        <p:xfrm>
          <a:off x="11282680" y="31598870"/>
          <a:ext cx="7710170" cy="5300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" r:id="rId6" imgW="7703820" imgH="5295900" progId="Paint.Picture">
                  <p:embed/>
                </p:oleObj>
              </mc:Choice>
              <mc:Fallback>
                <p:oleObj name="" r:id="rId6" imgW="7703820" imgH="5295900" progId="Paint.Picture">
                  <p:embed/>
                  <p:pic>
                    <p:nvPicPr>
                      <p:cNvPr id="0" name="Изображение 6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282680" y="31598870"/>
                        <a:ext cx="7710170" cy="5300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2" name="Picture 26" descr="issp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875" y="4464050"/>
            <a:ext cx="1520825" cy="1565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Rectangle 56"/>
          <p:cNvSpPr/>
          <p:nvPr/>
        </p:nvSpPr>
        <p:spPr>
          <a:xfrm>
            <a:off x="2384425" y="4894263"/>
            <a:ext cx="26622375" cy="1262062"/>
          </a:xfrm>
          <a:prstGeom prst="rect">
            <a:avLst/>
          </a:prstGeom>
          <a:noFill/>
          <a:ln w="9525">
            <a:noFill/>
          </a:ln>
        </p:spPr>
        <p:txBody>
          <a:bodyPr lIns="96064" tIns="48033" rIns="96064" bIns="48033" anchor="t">
            <a:spAutoFit/>
          </a:bodyPr>
          <a:lstStyle/>
          <a:p>
            <a:pPr algn="ctr" defTabSz="2028825"/>
            <a:r>
              <a:rPr lang="ru-RU" altLang="ru-RU" sz="3700" i="1" dirty="0">
                <a:solidFill>
                  <a:schemeClr val="tx2"/>
                </a:solidFill>
                <a:latin typeface="Arial" panose="020B0604020202020204" pitchFamily="34" charset="0"/>
              </a:rPr>
              <a:t>Федеральное государственное бюджетное учреждение науки Институт физики твердого тела Российской академии наук (ИФТТ РАН), г. Черноголовка, ул.Академика Осипьяна, д.2, 142432</a:t>
            </a:r>
            <a:endParaRPr lang="ru-RU" altLang="ru-RU" sz="3700" i="1" dirty="0">
              <a:solidFill>
                <a:schemeClr val="tx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124" name="Rectangle 57"/>
          <p:cNvSpPr/>
          <p:nvPr/>
        </p:nvSpPr>
        <p:spPr>
          <a:xfrm>
            <a:off x="104775" y="3382963"/>
            <a:ext cx="30275213" cy="1387475"/>
          </a:xfrm>
          <a:prstGeom prst="rect">
            <a:avLst/>
          </a:prstGeom>
          <a:noFill/>
          <a:ln w="9525">
            <a:noFill/>
          </a:ln>
        </p:spPr>
        <p:txBody>
          <a:bodyPr lIns="96064" tIns="48033" rIns="96064" bIns="48033" anchor="t">
            <a:spAutoFit/>
          </a:bodyPr>
          <a:lstStyle/>
          <a:p>
            <a:pPr algn="ctr" defTabSz="2028825" eaLnBrk="0" hangingPunct="0"/>
            <a:r>
              <a:rPr lang="ru-RU" sz="4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Шикунов С.Л., Каледин А.В., Ершов А.Е.</a:t>
            </a:r>
            <a:endParaRPr lang="ru-RU" sz="4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defTabSz="2028825" eaLnBrk="0" hangingPunct="0"/>
            <a:r>
              <a:rPr lang="it-IT" altLang="x-none" sz="4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E-mail: </a:t>
            </a:r>
            <a:r>
              <a:rPr lang="en-US" altLang="x-none" sz="42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shikunov</a:t>
            </a:r>
            <a:r>
              <a:rPr lang="it-IT" altLang="x-none" sz="42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@issp.ac.ru</a:t>
            </a:r>
            <a:endParaRPr lang="ru-RU" altLang="ru-RU" sz="42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5" name="Text Box 69"/>
          <p:cNvSpPr txBox="1"/>
          <p:nvPr/>
        </p:nvSpPr>
        <p:spPr>
          <a:xfrm>
            <a:off x="1970088" y="919798"/>
            <a:ext cx="26544587" cy="2214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defTabSz="2028825"/>
            <a:r>
              <a:rPr lang="ru-RU" altLang="ru-RU" sz="6900" b="1" i="1" dirty="0">
                <a:latin typeface="Calibri Light" panose="020F0302020204030204" pitchFamily="34" charset="0"/>
              </a:rPr>
              <a:t>Модифицирование керамических композиционных материалов на основе </a:t>
            </a:r>
            <a:r>
              <a:rPr lang="en-US" altLang="ru-RU" sz="6900" b="1" i="1" dirty="0">
                <a:latin typeface="Calibri Light" panose="020F0302020204030204" pitchFamily="34" charset="0"/>
              </a:rPr>
              <a:t>SiC </a:t>
            </a:r>
            <a:r>
              <a:rPr lang="ru-RU" altLang="ru-RU" sz="6900" b="1" i="1" dirty="0">
                <a:latin typeface="Calibri Light" panose="020F0302020204030204" pitchFamily="34" charset="0"/>
              </a:rPr>
              <a:t>металлами и сплавами</a:t>
            </a:r>
            <a:endParaRPr lang="ru-RU" altLang="ru-RU" sz="6900" b="1" i="1" dirty="0">
              <a:latin typeface="Calibri Light" panose="020F0302020204030204" pitchFamily="34" charset="0"/>
              <a:ea typeface="Vrinda" pitchFamily="34" charset="0"/>
            </a:endParaRPr>
          </a:p>
        </p:txBody>
      </p:sp>
      <p:sp>
        <p:nvSpPr>
          <p:cNvPr id="5126" name="Text Box 63"/>
          <p:cNvSpPr txBox="1"/>
          <p:nvPr/>
        </p:nvSpPr>
        <p:spPr>
          <a:xfrm>
            <a:off x="631508" y="6379528"/>
            <a:ext cx="28798837" cy="1706581"/>
          </a:xfrm>
          <a:prstGeom prst="rect">
            <a:avLst/>
          </a:prstGeom>
          <a:noFill/>
          <a:ln w="9525">
            <a:noFill/>
          </a:ln>
        </p:spPr>
        <p:txBody>
          <a:bodyPr tIns="113518" bIns="113518" anchor="t">
            <a:spAutoFit/>
          </a:bodyPr>
          <a:lstStyle/>
          <a:p>
            <a:pPr algn="just" defTabSz="2028825"/>
            <a:r>
              <a:rPr lang="ru-RU" altLang="ru-RU" sz="3200" b="1" i="1" dirty="0">
                <a:latin typeface="Arial" panose="020B0604020202020204" pitchFamily="34" charset="0"/>
              </a:rPr>
              <a:t>В ИФТТ РАН </a:t>
            </a:r>
            <a:r>
              <a:rPr lang="ru-RU" altLang="ru-RU" sz="3200" b="1" i="1" dirty="0" smtClean="0"/>
              <a:t>разработана методика пропитки металлами и сплавами пористых карбидокремниевых материалов. Пористые </a:t>
            </a:r>
            <a:r>
              <a:rPr lang="en-US" altLang="ru-RU" sz="3200" b="1" i="1" dirty="0" smtClean="0"/>
              <a:t>SiC </a:t>
            </a:r>
            <a:r>
              <a:rPr lang="ru-RU" altLang="ru-RU" sz="3200" b="1" i="1" dirty="0" smtClean="0"/>
              <a:t>материалы получают удалением остаточных углерода и кремния из </a:t>
            </a:r>
            <a:r>
              <a:rPr lang="en-US" altLang="ru-RU" sz="3200" b="1" i="1" dirty="0" smtClean="0"/>
              <a:t>SiC-C</a:t>
            </a:r>
            <a:r>
              <a:rPr lang="ru-RU" altLang="ru-RU" sz="3200" b="1" i="1" dirty="0" smtClean="0"/>
              <a:t>-</a:t>
            </a:r>
            <a:r>
              <a:rPr lang="en-US" altLang="ru-RU" sz="3200" b="1" i="1" dirty="0" smtClean="0"/>
              <a:t>Si </a:t>
            </a:r>
            <a:r>
              <a:rPr lang="ru-RU" altLang="ru-RU" sz="3200" b="1" i="1" dirty="0" smtClean="0"/>
              <a:t>материалов, </a:t>
            </a:r>
            <a:r>
              <a:rPr lang="ru-RU" altLang="ru-RU" sz="3200" b="1" i="1" dirty="0" err="1" smtClean="0"/>
              <a:t>биоморфного</a:t>
            </a:r>
            <a:r>
              <a:rPr lang="ru-RU" altLang="ru-RU" sz="3200" b="1" i="1" dirty="0" smtClean="0"/>
              <a:t> </a:t>
            </a:r>
            <a:r>
              <a:rPr lang="en-US" altLang="ru-RU" sz="3200" b="1" i="1" dirty="0" smtClean="0"/>
              <a:t>SiC</a:t>
            </a:r>
            <a:r>
              <a:rPr lang="ru-RU" altLang="ru-RU" sz="3200" b="1" i="1" dirty="0" smtClean="0"/>
              <a:t> или используют пористый рекристаллизованный карбид кремния.</a:t>
            </a:r>
            <a:endParaRPr lang="ru-RU" altLang="ru-RU" sz="3200" b="1" i="1" dirty="0"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2"/>
          <p:cNvCxnSpPr/>
          <p:nvPr/>
        </p:nvCxnSpPr>
        <p:spPr>
          <a:xfrm>
            <a:off x="647383" y="8123873"/>
            <a:ext cx="29256038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614363" y="15497175"/>
            <a:ext cx="2925445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V="1">
            <a:off x="631508" y="39367778"/>
            <a:ext cx="28374975" cy="7143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8" name="Прямоугольник 7"/>
          <p:cNvSpPr/>
          <p:nvPr/>
        </p:nvSpPr>
        <p:spPr>
          <a:xfrm>
            <a:off x="597218" y="8548688"/>
            <a:ext cx="8925560" cy="55079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 defTabSz="990600" eaLnBrk="0" hangingPunct="0">
              <a:tabLst>
                <a:tab pos="770255" algn="l"/>
              </a:tabLst>
            </a:pPr>
            <a:r>
              <a:rPr lang="ru-RU" altLang="ru-RU" sz="3200" i="1" dirty="0">
                <a:cs typeface="Arial" panose="020B0604020202020204" pitchFamily="34" charset="0"/>
              </a:rPr>
              <a:t>В основе методики лежит способ </a:t>
            </a:r>
            <a:r>
              <a:rPr lang="ru-RU" altLang="ru-RU" sz="3200" i="1" dirty="0" smtClean="0">
                <a:cs typeface="Arial" panose="020B0604020202020204" pitchFamily="34" charset="0"/>
              </a:rPr>
              <a:t>заполнения металлами </a:t>
            </a:r>
            <a:r>
              <a:rPr lang="ru-RU" altLang="ru-RU" sz="3200" i="1" dirty="0">
                <a:cs typeface="Arial" panose="020B0604020202020204" pitchFamily="34" charset="0"/>
              </a:rPr>
              <a:t>и сплавами пористых каркасов </a:t>
            </a:r>
            <a:r>
              <a:rPr lang="en-US" altLang="ru-RU" sz="3200" i="1" dirty="0">
                <a:cs typeface="Arial" panose="020B0604020202020204" pitchFamily="34" charset="0"/>
              </a:rPr>
              <a:t>SiC </a:t>
            </a:r>
            <a:r>
              <a:rPr lang="ru-RU" altLang="en-US" sz="3200" i="1" dirty="0">
                <a:cs typeface="Arial" panose="020B0604020202020204" pitchFamily="34" charset="0"/>
              </a:rPr>
              <a:t>методом погружения и свободной пропитки</a:t>
            </a:r>
            <a:r>
              <a:rPr lang="ru-RU" altLang="ru-RU" sz="3200" i="1" dirty="0">
                <a:cs typeface="Arial" panose="020B0604020202020204" pitchFamily="34" charset="0"/>
              </a:rPr>
              <a:t>.</a:t>
            </a:r>
            <a:endParaRPr lang="ru-RU" altLang="ru-RU" sz="3200" i="1" dirty="0">
              <a:cs typeface="Arial" panose="020B0604020202020204" pitchFamily="34" charset="0"/>
            </a:endParaRPr>
          </a:p>
          <a:p>
            <a:pPr algn="just" defTabSz="990600" eaLnBrk="0" hangingPunct="0">
              <a:tabLst>
                <a:tab pos="770255" algn="l"/>
              </a:tabLst>
            </a:pPr>
            <a:endParaRPr lang="ru-RU" altLang="ru-RU" sz="3200" i="1" dirty="0">
              <a:cs typeface="Arial" panose="020B0604020202020204" pitchFamily="34" charset="0"/>
            </a:endParaRPr>
          </a:p>
          <a:p>
            <a:pPr algn="just" defTabSz="990600" eaLnBrk="0" hangingPunct="0">
              <a:tabLst>
                <a:tab pos="770255" algn="l"/>
              </a:tabLst>
            </a:pPr>
            <a:r>
              <a:rPr lang="ru-RU" altLang="ru-RU" sz="3200" i="1" dirty="0">
                <a:cs typeface="Arial" panose="020B0604020202020204" pitchFamily="34" charset="0"/>
              </a:rPr>
              <a:t>Совмещение металлов с пористым каркасом </a:t>
            </a:r>
            <a:r>
              <a:rPr lang="en-US" altLang="ru-RU" sz="3200" i="1" dirty="0">
                <a:cs typeface="Arial" panose="020B0604020202020204" pitchFamily="34" charset="0"/>
              </a:rPr>
              <a:t>SiC</a:t>
            </a:r>
            <a:r>
              <a:rPr lang="ru-RU" altLang="en-US" sz="3200" i="1" dirty="0">
                <a:cs typeface="Arial" panose="020B0604020202020204" pitchFamily="34" charset="0"/>
              </a:rPr>
              <a:t>, </a:t>
            </a:r>
            <a:r>
              <a:rPr lang="ru-RU" altLang="en-US" sz="3200" i="1" dirty="0" smtClean="0">
                <a:cs typeface="Arial" panose="020B0604020202020204" pitchFamily="34" charset="0"/>
              </a:rPr>
              <a:t>который </a:t>
            </a:r>
            <a:r>
              <a:rPr lang="ru-RU" altLang="en-US" sz="3200" i="1" dirty="0" err="1" smtClean="0">
                <a:cs typeface="Arial" panose="020B0604020202020204" pitchFamily="34" charset="0"/>
              </a:rPr>
              <a:t>обладает</a:t>
            </a:r>
            <a:r>
              <a:rPr lang="ru-RU" altLang="en-US" sz="3200" i="1" dirty="0" smtClean="0">
                <a:cs typeface="Arial" panose="020B0604020202020204" pitchFamily="34" charset="0"/>
              </a:rPr>
              <a:t> </a:t>
            </a:r>
            <a:r>
              <a:rPr lang="ru-RU" altLang="en-US" sz="3200" i="1" dirty="0">
                <a:cs typeface="Arial" panose="020B0604020202020204" pitchFamily="34" charset="0"/>
              </a:rPr>
              <a:t>высокой прочностью, снижает хрупкость материала,а также повышает </a:t>
            </a:r>
            <a:r>
              <a:rPr lang="ru-RU" altLang="ru-RU" sz="3200" i="1" dirty="0">
                <a:cs typeface="Arial" panose="020B0604020202020204" pitchFamily="34" charset="0"/>
              </a:rPr>
              <a:t>теплопроводность и жаростойкость.</a:t>
            </a:r>
            <a:endParaRPr lang="ru-RU" altLang="ru-RU" sz="3200" i="1" dirty="0">
              <a:cs typeface="Arial" panose="020B0604020202020204" pitchFamily="34" charset="0"/>
            </a:endParaRPr>
          </a:p>
          <a:p>
            <a:pPr algn="just" defTabSz="990600" eaLnBrk="0" hangingPunct="0">
              <a:tabLst>
                <a:tab pos="770255" algn="l"/>
              </a:tabLst>
            </a:pPr>
            <a:endParaRPr lang="ru-RU" altLang="ru-RU" sz="3200" i="1" dirty="0">
              <a:cs typeface="Arial" panose="020B0604020202020204" pitchFamily="34" charset="0"/>
            </a:endParaRPr>
          </a:p>
        </p:txBody>
      </p:sp>
      <p:sp>
        <p:nvSpPr>
          <p:cNvPr id="5139" name="Прямоугольник 38"/>
          <p:cNvSpPr/>
          <p:nvPr/>
        </p:nvSpPr>
        <p:spPr>
          <a:xfrm>
            <a:off x="6910388" y="15701328"/>
            <a:ext cx="18060987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ru-RU" altLang="ru-RU" sz="3200" b="1" i="1" dirty="0">
                <a:latin typeface="Arial" panose="020B0604020202020204" pitchFamily="34" charset="0"/>
              </a:rPr>
              <a:t>Получение пористых </a:t>
            </a:r>
            <a:r>
              <a:rPr lang="en-US" altLang="ru-RU" sz="3200" b="1" i="1" dirty="0">
                <a:latin typeface="Arial" panose="020B0604020202020204" pitchFamily="34" charset="0"/>
              </a:rPr>
              <a:t>SiC </a:t>
            </a:r>
            <a:r>
              <a:rPr lang="ru-RU" altLang="ru-RU" sz="3200" b="1" i="1" dirty="0">
                <a:latin typeface="Arial" panose="020B0604020202020204" pitchFamily="34" charset="0"/>
              </a:rPr>
              <a:t>заготовок с последующей пропиткой металлом</a:t>
            </a:r>
            <a:endParaRPr lang="ru-RU" altLang="ru-RU" sz="3200" b="1" i="1" dirty="0">
              <a:latin typeface="Arial" panose="020B0604020202020204" pitchFamily="34" charset="0"/>
            </a:endParaRPr>
          </a:p>
        </p:txBody>
      </p:sp>
      <p:sp>
        <p:nvSpPr>
          <p:cNvPr id="5140" name="Rectangle 2"/>
          <p:cNvSpPr/>
          <p:nvPr/>
        </p:nvSpPr>
        <p:spPr>
          <a:xfrm>
            <a:off x="10326370" y="30274895"/>
            <a:ext cx="9796780" cy="132397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anchor="b"/>
          <a:lstStyle/>
          <a:p>
            <a:pPr algn="ctr" defTabSz="914400" eaLnBrk="0" hangingPunct="0">
              <a:tabLst>
                <a:tab pos="711200" algn="l"/>
              </a:tabLst>
            </a:pPr>
            <a:r>
              <a:rPr lang="ru-RU" sz="3200" i="1" u="sng" dirty="0">
                <a:latin typeface="Arial" panose="020B0604020202020204" pitchFamily="34" charset="0"/>
              </a:rPr>
              <a:t>Керамика, пропитанная расплавом </a:t>
            </a:r>
            <a:endParaRPr lang="ru-RU" sz="3200" i="1" u="sng" dirty="0">
              <a:latin typeface="Arial" panose="020B0604020202020204" pitchFamily="34" charset="0"/>
            </a:endParaRPr>
          </a:p>
          <a:p>
            <a:pPr algn="ctr" defTabSz="914400" eaLnBrk="0" hangingPunct="0">
              <a:tabLst>
                <a:tab pos="711200" algn="l"/>
              </a:tabLst>
            </a:pPr>
            <a:r>
              <a:rPr lang="en-US" altLang="ru-RU" sz="3200" i="1" u="sng" dirty="0">
                <a:latin typeface="Arial" panose="020B0604020202020204" pitchFamily="34" charset="0"/>
              </a:rPr>
              <a:t>Cu</a:t>
            </a:r>
            <a:r>
              <a:rPr lang="ru-RU" sz="3200" i="1" u="sng" dirty="0">
                <a:latin typeface="Arial" panose="020B0604020202020204" pitchFamily="34" charset="0"/>
              </a:rPr>
              <a:t> на основе рекристаллизованного </a:t>
            </a:r>
            <a:r>
              <a:rPr lang="en-US" sz="3200" i="1" u="sng" dirty="0">
                <a:latin typeface="Arial" panose="020B0604020202020204" pitchFamily="34" charset="0"/>
              </a:rPr>
              <a:t>SiC</a:t>
            </a:r>
            <a:endParaRPr lang="en-US" sz="3200" i="1" u="sng" dirty="0">
              <a:latin typeface="Arial" panose="020B0604020202020204" pitchFamily="34" charset="0"/>
            </a:endParaRPr>
          </a:p>
        </p:txBody>
      </p:sp>
      <p:cxnSp>
        <p:nvCxnSpPr>
          <p:cNvPr id="114" name="Прямая соединительная линия 113"/>
          <p:cNvCxnSpPr/>
          <p:nvPr/>
        </p:nvCxnSpPr>
        <p:spPr>
          <a:xfrm>
            <a:off x="9665335" y="31097855"/>
            <a:ext cx="0" cy="65055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597218" y="30274895"/>
            <a:ext cx="2925445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/>
          <p:nvPr/>
        </p:nvSpPr>
        <p:spPr>
          <a:xfrm>
            <a:off x="904875" y="30274895"/>
            <a:ext cx="8499475" cy="132397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anchor="b"/>
          <a:lstStyle/>
          <a:p>
            <a:pPr algn="ctr" defTabSz="914400" eaLnBrk="0" hangingPunct="0">
              <a:tabLst>
                <a:tab pos="711200" algn="l"/>
              </a:tabLst>
            </a:pPr>
            <a:r>
              <a:rPr lang="ru-RU" sz="3200" i="1" u="sng" dirty="0">
                <a:latin typeface="Arial" panose="020B0604020202020204" pitchFamily="34" charset="0"/>
              </a:rPr>
              <a:t>Керамика, пропитанная расплавом </a:t>
            </a:r>
            <a:endParaRPr lang="ru-RU" sz="3200" i="1" u="sng" dirty="0">
              <a:latin typeface="Arial" panose="020B0604020202020204" pitchFamily="34" charset="0"/>
            </a:endParaRPr>
          </a:p>
          <a:p>
            <a:pPr algn="ctr" defTabSz="914400" eaLnBrk="0" hangingPunct="0">
              <a:tabLst>
                <a:tab pos="711200" algn="l"/>
              </a:tabLst>
            </a:pPr>
            <a:r>
              <a:rPr lang="en-US" altLang="ru-RU" sz="3200" i="1" u="sng" dirty="0">
                <a:latin typeface="Arial" panose="020B0604020202020204" pitchFamily="34" charset="0"/>
              </a:rPr>
              <a:t>MoSi</a:t>
            </a:r>
            <a:r>
              <a:rPr lang="en-US" altLang="ru-RU" sz="3200" i="1" baseline="-25000" dirty="0">
                <a:latin typeface="Arial" panose="020B0604020202020204" pitchFamily="34" charset="0"/>
              </a:rPr>
              <a:t>2</a:t>
            </a:r>
            <a:r>
              <a:rPr lang="ru-RU" sz="3200" i="1" u="sng" dirty="0">
                <a:latin typeface="Arial" panose="020B0604020202020204" pitchFamily="34" charset="0"/>
              </a:rPr>
              <a:t> на основе пористого </a:t>
            </a:r>
            <a:r>
              <a:rPr lang="en-US" sz="3200" i="1" u="sng" dirty="0">
                <a:latin typeface="Arial" panose="020B0604020202020204" pitchFamily="34" charset="0"/>
              </a:rPr>
              <a:t>SiC</a:t>
            </a:r>
            <a:endParaRPr lang="en-US" sz="3200" i="1" u="sng" dirty="0"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/>
          <p:nvPr/>
        </p:nvSpPr>
        <p:spPr>
          <a:xfrm>
            <a:off x="20844510" y="30274895"/>
            <a:ext cx="9059545" cy="1323975"/>
          </a:xfrm>
          <a:prstGeom prst="roundRect">
            <a:avLst>
              <a:gd name="adj" fmla="val 21667"/>
            </a:avLst>
          </a:prstGeom>
          <a:noFill/>
          <a:ln w="9525">
            <a:noFill/>
          </a:ln>
        </p:spPr>
        <p:txBody>
          <a:bodyPr anchor="b"/>
          <a:lstStyle/>
          <a:p>
            <a:pPr algn="ctr" defTabSz="914400" eaLnBrk="0" hangingPunct="0">
              <a:tabLst>
                <a:tab pos="711200" algn="l"/>
              </a:tabLst>
            </a:pPr>
            <a:r>
              <a:rPr lang="ru-RU" sz="3200" i="1" u="sng" dirty="0">
                <a:latin typeface="Arial" panose="020B0604020202020204" pitchFamily="34" charset="0"/>
              </a:rPr>
              <a:t>Биоморфная </a:t>
            </a:r>
            <a:r>
              <a:rPr lang="en-US" sz="3200" i="1" u="sng" dirty="0">
                <a:latin typeface="Arial" panose="020B0604020202020204" pitchFamily="34" charset="0"/>
              </a:rPr>
              <a:t>SiC </a:t>
            </a:r>
            <a:r>
              <a:rPr lang="ru-RU" sz="3200" i="1" u="sng" dirty="0">
                <a:latin typeface="Arial" panose="020B0604020202020204" pitchFamily="34" charset="0"/>
              </a:rPr>
              <a:t>керамика, пропитанная </a:t>
            </a:r>
            <a:endParaRPr lang="ru-RU" sz="3200" i="1" u="sng" dirty="0">
              <a:latin typeface="Arial" panose="020B0604020202020204" pitchFamily="34" charset="0"/>
            </a:endParaRPr>
          </a:p>
          <a:p>
            <a:pPr algn="ctr" defTabSz="914400" eaLnBrk="0" hangingPunct="0">
              <a:tabLst>
                <a:tab pos="711200" algn="l"/>
              </a:tabLst>
            </a:pPr>
            <a:r>
              <a:rPr lang="ru-RU" sz="3200" i="1" u="sng" dirty="0">
                <a:latin typeface="Arial" panose="020B0604020202020204" pitchFamily="34" charset="0"/>
              </a:rPr>
              <a:t>расплавом </a:t>
            </a:r>
            <a:r>
              <a:rPr lang="en-US" altLang="ru-RU" sz="3200" i="1" u="sng" dirty="0">
                <a:latin typeface="Arial" panose="020B0604020202020204" pitchFamily="34" charset="0"/>
              </a:rPr>
              <a:t>CuSi</a:t>
            </a:r>
            <a:r>
              <a:rPr lang="ru-RU" sz="3200" i="1" u="sng" dirty="0">
                <a:latin typeface="Arial" panose="020B0604020202020204" pitchFamily="34" charset="0"/>
              </a:rPr>
              <a:t> </a:t>
            </a:r>
            <a:endParaRPr lang="en-US" sz="3200" i="1" u="sng" dirty="0">
              <a:latin typeface="Arial" panose="020B0604020202020204" pitchFamily="34" charset="0"/>
            </a:endParaRPr>
          </a:p>
        </p:txBody>
      </p:sp>
      <p:sp>
        <p:nvSpPr>
          <p:cNvPr id="18" name="Текстовое поле 17"/>
          <p:cNvSpPr txBox="1"/>
          <p:nvPr/>
        </p:nvSpPr>
        <p:spPr>
          <a:xfrm>
            <a:off x="1863090" y="16509365"/>
            <a:ext cx="539242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3200" i="1" u="sng"/>
              <a:t>SiC </a:t>
            </a:r>
            <a:r>
              <a:rPr lang="ru-RU" altLang="en-US" sz="3200" i="1" u="sng"/>
              <a:t>на основе </a:t>
            </a:r>
            <a:endParaRPr lang="ru-RU" altLang="en-US" sz="3200" i="1" u="sng"/>
          </a:p>
          <a:p>
            <a:pPr algn="ctr"/>
            <a:r>
              <a:rPr lang="ru-RU" altLang="en-US" sz="3200" i="1" u="sng"/>
              <a:t>силицированного графита</a:t>
            </a:r>
            <a:endParaRPr lang="ru-RU" altLang="en-US" sz="3200" i="1" u="sng"/>
          </a:p>
        </p:txBody>
      </p:sp>
      <p:sp>
        <p:nvSpPr>
          <p:cNvPr id="19" name="Текстовое поле 18"/>
          <p:cNvSpPr txBox="1"/>
          <p:nvPr/>
        </p:nvSpPr>
        <p:spPr>
          <a:xfrm>
            <a:off x="23448645" y="16664305"/>
            <a:ext cx="34867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3200" i="1" u="sng"/>
              <a:t>Биоморфный </a:t>
            </a:r>
            <a:r>
              <a:rPr lang="en-US" altLang="ru-RU" sz="3200" i="1" u="sng"/>
              <a:t>SiC</a:t>
            </a:r>
            <a:endParaRPr lang="en-US" altLang="ru-RU" sz="3200" i="1" u="sng"/>
          </a:p>
        </p:txBody>
      </p:sp>
      <p:sp>
        <p:nvSpPr>
          <p:cNvPr id="22" name="Текстовое поле 21"/>
          <p:cNvSpPr txBox="1"/>
          <p:nvPr/>
        </p:nvSpPr>
        <p:spPr>
          <a:xfrm>
            <a:off x="12272010" y="16664305"/>
            <a:ext cx="533971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ru-RU" altLang="ru-RU" sz="3200" i="1" u="sng"/>
              <a:t>Рекристаллизованный </a:t>
            </a:r>
            <a:r>
              <a:rPr lang="en-US" altLang="ru-RU" sz="3200" i="1" u="sng"/>
              <a:t>SiC</a:t>
            </a:r>
            <a:endParaRPr lang="en-US" altLang="ru-RU" sz="3200" i="1" u="sng"/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12422505" y="35559365"/>
            <a:ext cx="800100" cy="72000"/>
          </a:xfrm>
          <a:prstGeom prst="straightConnector1">
            <a:avLst/>
          </a:prstGeom>
          <a:ln w="44450" cmpd="sng">
            <a:solidFill>
              <a:schemeClr val="tx1"/>
            </a:solidFill>
            <a:prstDash val="soli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13150850" y="33844865"/>
            <a:ext cx="400050" cy="1403350"/>
          </a:xfrm>
          <a:prstGeom prst="straightConnector1">
            <a:avLst/>
          </a:prstGeom>
          <a:ln w="44450" cmpd="sng">
            <a:solidFill>
              <a:schemeClr val="tx1"/>
            </a:solidFill>
            <a:prstDash val="soli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16874490" y="33528000"/>
            <a:ext cx="956945" cy="412750"/>
          </a:xfrm>
          <a:prstGeom prst="straightConnector1">
            <a:avLst/>
          </a:prstGeom>
          <a:ln w="44450" cmpd="sng">
            <a:solidFill>
              <a:schemeClr val="tx1"/>
            </a:solidFill>
            <a:prstDash val="soli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16915765" y="33779460"/>
            <a:ext cx="1141095" cy="2016760"/>
          </a:xfrm>
          <a:prstGeom prst="straightConnector1">
            <a:avLst/>
          </a:prstGeom>
          <a:ln w="44450" cmpd="sng">
            <a:solidFill>
              <a:schemeClr val="tx1"/>
            </a:solidFill>
            <a:prstDash val="soli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24869140" y="23345775"/>
            <a:ext cx="4032250" cy="1152525"/>
          </a:xfrm>
          <a:prstGeom prst="straightConnector1">
            <a:avLst/>
          </a:prstGeom>
          <a:ln w="57150"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26525220" y="24785955"/>
            <a:ext cx="2304415" cy="432435"/>
          </a:xfrm>
          <a:prstGeom prst="straightConnector1">
            <a:avLst/>
          </a:prstGeom>
          <a:ln w="57150"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28109545" y="23345775"/>
            <a:ext cx="791845" cy="1224280"/>
          </a:xfrm>
          <a:prstGeom prst="straightConnector1">
            <a:avLst/>
          </a:prstGeom>
          <a:ln w="57150"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27389455" y="24785955"/>
            <a:ext cx="1440180" cy="1008380"/>
          </a:xfrm>
          <a:prstGeom prst="straightConnector1">
            <a:avLst/>
          </a:prstGeom>
          <a:ln w="57150"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45" name="Объект 44"/>
          <p:cNvGraphicFramePr/>
          <p:nvPr/>
        </p:nvGraphicFramePr>
        <p:xfrm>
          <a:off x="904875" y="22021800"/>
          <a:ext cx="8087360" cy="4916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" r:id="rId9" imgW="3124200" imgH="1722120" progId="Paint.Picture">
                  <p:embed/>
                </p:oleObj>
              </mc:Choice>
              <mc:Fallback>
                <p:oleObj name="" r:id="rId9" imgW="3124200" imgH="1722120" progId="Paint.Picture">
                  <p:embed/>
                  <p:pic>
                    <p:nvPicPr>
                      <p:cNvPr id="0" name="Изображение 4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04875" y="22021800"/>
                        <a:ext cx="8087360" cy="4916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Прямая со стрелкой 46"/>
          <p:cNvCxnSpPr/>
          <p:nvPr/>
        </p:nvCxnSpPr>
        <p:spPr>
          <a:xfrm flipH="1">
            <a:off x="5992495" y="23561675"/>
            <a:ext cx="1944370" cy="72390"/>
          </a:xfrm>
          <a:prstGeom prst="straightConnector1">
            <a:avLst/>
          </a:prstGeom>
          <a:ln w="57150"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 flipV="1">
            <a:off x="6712585" y="24065865"/>
            <a:ext cx="1151890" cy="720090"/>
          </a:xfrm>
          <a:prstGeom prst="straightConnector1">
            <a:avLst/>
          </a:prstGeom>
          <a:ln w="57150"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5200650" y="24785955"/>
            <a:ext cx="2663825" cy="432435"/>
          </a:xfrm>
          <a:prstGeom prst="straightConnector1">
            <a:avLst/>
          </a:prstGeom>
          <a:ln w="57150"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 flipV="1">
            <a:off x="6136640" y="24714200"/>
            <a:ext cx="1727835" cy="71755"/>
          </a:xfrm>
          <a:prstGeom prst="straightConnector1">
            <a:avLst/>
          </a:prstGeom>
          <a:ln w="57150"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51" name="Объект 50"/>
          <p:cNvGraphicFramePr/>
          <p:nvPr/>
        </p:nvGraphicFramePr>
        <p:xfrm>
          <a:off x="2032000" y="31573470"/>
          <a:ext cx="6245860" cy="532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" r:id="rId11" imgW="4411980" imgH="3291840" progId="Paint.Picture">
                  <p:embed/>
                </p:oleObj>
              </mc:Choice>
              <mc:Fallback>
                <p:oleObj name="" r:id="rId11" imgW="4411980" imgH="3291840" progId="Paint.Picture">
                  <p:embed/>
                  <p:pic>
                    <p:nvPicPr>
                      <p:cNvPr id="0" name="Изображение 51"/>
                      <p:cNvPicPr/>
                      <p:nvPr/>
                    </p:nvPicPr>
                    <p:blipFill>
                      <a:blip r:embed="rId12"/>
                      <a:srcRect r="12499"/>
                      <a:stretch>
                        <a:fillRect/>
                      </a:stretch>
                    </p:blipFill>
                    <p:spPr>
                      <a:xfrm>
                        <a:off x="2032000" y="31573470"/>
                        <a:ext cx="6245860" cy="53257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Текстовое поле 53"/>
          <p:cNvSpPr txBox="1"/>
          <p:nvPr/>
        </p:nvSpPr>
        <p:spPr>
          <a:xfrm>
            <a:off x="2373630" y="33528000"/>
            <a:ext cx="953135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ru-RU" sz="4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SiC</a:t>
            </a:r>
            <a:endParaRPr lang="en-US" altLang="ru-RU" sz="42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5" name="Текстовое поле 54"/>
          <p:cNvSpPr txBox="1"/>
          <p:nvPr/>
        </p:nvSpPr>
        <p:spPr>
          <a:xfrm>
            <a:off x="2032000" y="34822130"/>
            <a:ext cx="15417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ru-RU" sz="4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MoSi</a:t>
            </a:r>
            <a:r>
              <a:rPr lang="en-US" altLang="ru-RU" sz="4200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endParaRPr lang="en-US" altLang="ru-RU" sz="4200" baseline="-250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 flipV="1">
            <a:off x="3399790" y="34637345"/>
            <a:ext cx="529590" cy="466725"/>
          </a:xfrm>
          <a:prstGeom prst="straightConnector1">
            <a:avLst/>
          </a:prstGeom>
          <a:ln w="44450" cmpd="sng">
            <a:solidFill>
              <a:schemeClr val="tx1"/>
            </a:solidFill>
            <a:prstDash val="soli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3326765" y="33484820"/>
            <a:ext cx="1610995" cy="455930"/>
          </a:xfrm>
          <a:prstGeom prst="straightConnector1">
            <a:avLst/>
          </a:prstGeom>
          <a:ln w="44450" cmpd="sng">
            <a:solidFill>
              <a:schemeClr val="tx1"/>
            </a:solidFill>
            <a:prstDash val="soli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3281045" y="32620585"/>
            <a:ext cx="864235" cy="864235"/>
          </a:xfrm>
          <a:prstGeom prst="straightConnector1">
            <a:avLst/>
          </a:prstGeom>
          <a:ln w="44450" cmpd="sng">
            <a:solidFill>
              <a:schemeClr val="tx1"/>
            </a:solidFill>
            <a:prstDash val="soli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3497580" y="35500945"/>
            <a:ext cx="2880360" cy="792480"/>
          </a:xfrm>
          <a:prstGeom prst="straightConnector1">
            <a:avLst/>
          </a:prstGeom>
          <a:ln w="44450" cmpd="sng">
            <a:solidFill>
              <a:schemeClr val="tx1"/>
            </a:solidFill>
            <a:prstDash val="soli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2" name="Объект 61"/>
          <p:cNvGraphicFramePr/>
          <p:nvPr/>
        </p:nvGraphicFramePr>
        <p:xfrm>
          <a:off x="22154515" y="31598870"/>
          <a:ext cx="6360160" cy="5300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" r:id="rId13" imgW="6355080" imgH="5295900" progId="Paint.Picture">
                  <p:embed/>
                </p:oleObj>
              </mc:Choice>
              <mc:Fallback>
                <p:oleObj name="" r:id="rId13" imgW="6355080" imgH="5295900" progId="Paint.Picture">
                  <p:embed/>
                  <p:pic>
                    <p:nvPicPr>
                      <p:cNvPr id="0" name="Изображение 6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154515" y="31598870"/>
                        <a:ext cx="6360160" cy="5300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Текстовое поле 64"/>
          <p:cNvSpPr txBox="1"/>
          <p:nvPr/>
        </p:nvSpPr>
        <p:spPr>
          <a:xfrm>
            <a:off x="22722840" y="8192135"/>
            <a:ext cx="493776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ru-RU" altLang="en-US" sz="2800" i="1" u="sng"/>
              <a:t>Метод свободной пропитки</a:t>
            </a:r>
            <a:endParaRPr lang="ru-RU" altLang="en-US" sz="2800" i="1" u="sng"/>
          </a:p>
        </p:txBody>
      </p:sp>
      <p:pic>
        <p:nvPicPr>
          <p:cNvPr id="67" name="Изображение 66"/>
          <p:cNvPicPr>
            <a:picLocks noChangeAspect="1"/>
          </p:cNvPicPr>
          <p:nvPr/>
        </p:nvPicPr>
        <p:blipFill>
          <a:blip r:embed="rId15"/>
          <a:srcRect l="22617" t="35475" r="8967" b="22682"/>
          <a:stretch>
            <a:fillRect/>
          </a:stretch>
        </p:blipFill>
        <p:spPr>
          <a:xfrm>
            <a:off x="19683095" y="9415145"/>
            <a:ext cx="10009505" cy="3312795"/>
          </a:xfrm>
          <a:prstGeom prst="rect">
            <a:avLst/>
          </a:prstGeom>
        </p:spPr>
      </p:pic>
      <p:sp>
        <p:nvSpPr>
          <p:cNvPr id="74" name="Стрелка вправо 73"/>
          <p:cNvSpPr/>
          <p:nvPr/>
        </p:nvSpPr>
        <p:spPr>
          <a:xfrm>
            <a:off x="22707600" y="10343515"/>
            <a:ext cx="401638" cy="145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4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5" name="Стрелка вправо 74"/>
          <p:cNvSpPr/>
          <p:nvPr/>
        </p:nvSpPr>
        <p:spPr>
          <a:xfrm>
            <a:off x="26386155" y="10344150"/>
            <a:ext cx="401638" cy="145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4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7" name="Текстовое поле 86"/>
          <p:cNvSpPr txBox="1"/>
          <p:nvPr/>
        </p:nvSpPr>
        <p:spPr>
          <a:xfrm>
            <a:off x="19490690" y="13129260"/>
            <a:ext cx="298450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2000"/>
              <a:t>Пористая заготовка </a:t>
            </a:r>
            <a:r>
              <a:rPr lang="en-US" altLang="en-US" sz="2000"/>
              <a:t>SiC</a:t>
            </a:r>
            <a:endParaRPr lang="ru-RU" altLang="en-US" sz="2000"/>
          </a:p>
        </p:txBody>
      </p:sp>
      <p:cxnSp>
        <p:nvCxnSpPr>
          <p:cNvPr id="88" name="Прямая со стрелкой 87"/>
          <p:cNvCxnSpPr/>
          <p:nvPr/>
        </p:nvCxnSpPr>
        <p:spPr>
          <a:xfrm flipH="1" flipV="1">
            <a:off x="20191095" y="12336780"/>
            <a:ext cx="522605" cy="792480"/>
          </a:xfrm>
          <a:prstGeom prst="straightConnector1">
            <a:avLst/>
          </a:prstGeom>
          <a:ln w="31750" cmpd="sng">
            <a:solidFill>
              <a:schemeClr val="tx1"/>
            </a:solidFill>
            <a:prstDash val="soli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1" name="Текстовое поле 90"/>
          <p:cNvSpPr txBox="1"/>
          <p:nvPr/>
        </p:nvSpPr>
        <p:spPr>
          <a:xfrm>
            <a:off x="19490690" y="8914130"/>
            <a:ext cx="298640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/>
              <a:t>Слиток металла</a:t>
            </a:r>
            <a:r>
              <a:rPr lang="en-US" sz="2000"/>
              <a:t>/</a:t>
            </a:r>
            <a:r>
              <a:rPr lang="ru-RU" sz="2000"/>
              <a:t>сплава</a:t>
            </a:r>
            <a:endParaRPr lang="ru-RU" sz="2000"/>
          </a:p>
        </p:txBody>
      </p:sp>
      <p:cxnSp>
        <p:nvCxnSpPr>
          <p:cNvPr id="93" name="Прямая со стрелкой 92"/>
          <p:cNvCxnSpPr/>
          <p:nvPr/>
        </p:nvCxnSpPr>
        <p:spPr>
          <a:xfrm>
            <a:off x="20431760" y="9244965"/>
            <a:ext cx="379730" cy="1796415"/>
          </a:xfrm>
          <a:prstGeom prst="straightConnector1">
            <a:avLst/>
          </a:prstGeom>
          <a:ln w="31750" cmpd="sng">
            <a:solidFill>
              <a:schemeClr val="tx1"/>
            </a:solidFill>
            <a:prstDash val="soli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4" name="Текстовое поле 93"/>
          <p:cNvSpPr txBox="1"/>
          <p:nvPr/>
        </p:nvSpPr>
        <p:spPr>
          <a:xfrm>
            <a:off x="24037925" y="12730480"/>
            <a:ext cx="13004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/>
              <a:t>Пропитка</a:t>
            </a:r>
            <a:endParaRPr lang="ru-RU" sz="2000" i="1"/>
          </a:p>
        </p:txBody>
      </p:sp>
      <p:sp>
        <p:nvSpPr>
          <p:cNvPr id="98" name="Текстовое поле 97"/>
          <p:cNvSpPr txBox="1"/>
          <p:nvPr/>
        </p:nvSpPr>
        <p:spPr>
          <a:xfrm>
            <a:off x="27148155" y="13129260"/>
            <a:ext cx="216471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SiC/Me</a:t>
            </a:r>
            <a:r>
              <a:rPr lang="ru-RU" sz="2000"/>
              <a:t> композит</a:t>
            </a:r>
            <a:endParaRPr lang="ru-RU" sz="2000"/>
          </a:p>
        </p:txBody>
      </p:sp>
      <p:cxnSp>
        <p:nvCxnSpPr>
          <p:cNvPr id="99" name="Прямая со стрелкой 98"/>
          <p:cNvCxnSpPr>
            <a:stCxn id="98" idx="0"/>
          </p:cNvCxnSpPr>
          <p:nvPr/>
        </p:nvCxnSpPr>
        <p:spPr>
          <a:xfrm flipV="1">
            <a:off x="28230830" y="12193270"/>
            <a:ext cx="573405" cy="935990"/>
          </a:xfrm>
          <a:prstGeom prst="straightConnector1">
            <a:avLst/>
          </a:prstGeom>
          <a:ln w="31750" cmpd="sng">
            <a:solidFill>
              <a:schemeClr val="tx1"/>
            </a:solidFill>
            <a:prstDash val="soli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0" name="Текстовое поле 99"/>
          <p:cNvSpPr txBox="1"/>
          <p:nvPr/>
        </p:nvSpPr>
        <p:spPr>
          <a:xfrm>
            <a:off x="24300815" y="10426700"/>
            <a:ext cx="77597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25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℃</a:t>
            </a:r>
            <a:endParaRPr lang="en-US" altLang="ru-RU" sz="25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/>
          <p:cNvGraphicFramePr/>
          <p:nvPr/>
        </p:nvGraphicFramePr>
        <p:xfrm>
          <a:off x="10704195" y="22021800"/>
          <a:ext cx="8382000" cy="4869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" r:id="rId16" imgW="8923020" imgH="4899660" progId="Paint.Picture">
                  <p:embed/>
                </p:oleObj>
              </mc:Choice>
              <mc:Fallback>
                <p:oleObj name="" r:id="rId16" imgW="8923020" imgH="4899660" progId="Paint.Picture">
                  <p:embed/>
                  <p:pic>
                    <p:nvPicPr>
                      <p:cNvPr id="0" name="Изображение 2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704195" y="22021800"/>
                        <a:ext cx="8382000" cy="4869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 flipH="1" flipV="1">
            <a:off x="17059910" y="23175595"/>
            <a:ext cx="1080135" cy="575945"/>
          </a:xfrm>
          <a:prstGeom prst="straightConnector1">
            <a:avLst/>
          </a:prstGeom>
          <a:ln w="57150"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5979775" y="23751540"/>
            <a:ext cx="2160270" cy="1440180"/>
          </a:xfrm>
          <a:prstGeom prst="straightConnector1">
            <a:avLst/>
          </a:prstGeom>
          <a:ln w="57150"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17225645" y="25146000"/>
            <a:ext cx="914400" cy="703580"/>
          </a:xfrm>
          <a:prstGeom prst="straightConnector1">
            <a:avLst/>
          </a:prstGeom>
          <a:ln w="57150"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15353665" y="25506045"/>
            <a:ext cx="2786380" cy="343535"/>
          </a:xfrm>
          <a:prstGeom prst="straightConnector1">
            <a:avLst/>
          </a:prstGeom>
          <a:ln w="57150"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113"/>
          <p:cNvCxnSpPr/>
          <p:nvPr/>
        </p:nvCxnSpPr>
        <p:spPr>
          <a:xfrm>
            <a:off x="9665335" y="16664305"/>
            <a:ext cx="0" cy="1093025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" name="Объект 69"/>
          <p:cNvGraphicFramePr/>
          <p:nvPr/>
        </p:nvGraphicFramePr>
        <p:xfrm>
          <a:off x="286385" y="17585690"/>
          <a:ext cx="9236710" cy="4083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" r:id="rId18" imgW="7924800" imgH="3642360" progId="Paint.Picture">
                  <p:embed/>
                </p:oleObj>
              </mc:Choice>
              <mc:Fallback>
                <p:oleObj name="" r:id="rId18" imgW="7924800" imgH="3642360" progId="Paint.Picture">
                  <p:embed/>
                  <p:pic>
                    <p:nvPicPr>
                      <p:cNvPr id="0" name="Изображение 70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86385" y="17585690"/>
                        <a:ext cx="9236710" cy="4083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Объект 76"/>
          <p:cNvGraphicFramePr/>
          <p:nvPr/>
        </p:nvGraphicFramePr>
        <p:xfrm>
          <a:off x="21802090" y="17247870"/>
          <a:ext cx="6712585" cy="4841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" r:id="rId20" imgW="4762500" imgH="4091940" progId="Paint.Picture">
                  <p:embed/>
                </p:oleObj>
              </mc:Choice>
              <mc:Fallback>
                <p:oleObj name="" r:id="rId20" imgW="4762500" imgH="4091940" progId="Paint.Picture">
                  <p:embed/>
                  <p:pic>
                    <p:nvPicPr>
                      <p:cNvPr id="0" name="Изображение 79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1802090" y="17247870"/>
                        <a:ext cx="6712585" cy="4841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Текстовое поле 81"/>
          <p:cNvSpPr txBox="1"/>
          <p:nvPr/>
        </p:nvSpPr>
        <p:spPr>
          <a:xfrm>
            <a:off x="788035" y="39852600"/>
            <a:ext cx="28578175" cy="270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990600" eaLnBrk="0" hangingPunct="0">
              <a:tabLst>
                <a:tab pos="770255" algn="l"/>
              </a:tabLst>
            </a:pPr>
            <a:r>
              <a:rPr lang="ru-RU" altLang="ru-RU" sz="3400" b="1" i="1" dirty="0">
                <a:sym typeface="+mn-ea"/>
              </a:rPr>
              <a:t>Комбинируя различные металлы и сплавы с прочным каркасом </a:t>
            </a:r>
            <a:r>
              <a:rPr lang="en-US" altLang="ru-RU" sz="3400" b="1" i="1" dirty="0">
                <a:sym typeface="+mn-ea"/>
              </a:rPr>
              <a:t>SiC </a:t>
            </a:r>
            <a:r>
              <a:rPr lang="ru-RU" altLang="ru-RU" sz="3400" b="1" i="1" dirty="0">
                <a:sym typeface="+mn-ea"/>
              </a:rPr>
              <a:t>можно получить материал с широким диапазоном заданных свойств для различных функциональных применений. В зависимости от условий эксплуатации изготавливаемых изделий для различных отраслей промышленности, представляется возможным подобрать необходимое сочетание  и соотношение компонентов для синтеза материала с необходимыми физико-механическими и теплофизическими характеристиками. </a:t>
            </a:r>
            <a:endParaRPr lang="ru-RU" altLang="en-US" sz="3400" b="1" i="1" dirty="0"/>
          </a:p>
        </p:txBody>
      </p:sp>
      <p:sp>
        <p:nvSpPr>
          <p:cNvPr id="83" name="Текстовое поле 82"/>
          <p:cNvSpPr txBox="1"/>
          <p:nvPr/>
        </p:nvSpPr>
        <p:spPr>
          <a:xfrm>
            <a:off x="457835" y="37974270"/>
            <a:ext cx="29359225" cy="1137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ru-RU" altLang="en-US" sz="3400" i="1"/>
              <a:t>Получены</a:t>
            </a:r>
            <a:r>
              <a:rPr altLang="en-US" sz="3400" i="1"/>
              <a:t> SiC/M</a:t>
            </a:r>
            <a:r>
              <a:rPr lang="en-US" sz="3400" i="1"/>
              <a:t>e </a:t>
            </a:r>
            <a:r>
              <a:rPr lang="ru-RU" sz="3400" i="1"/>
              <a:t>композиты</a:t>
            </a:r>
            <a:r>
              <a:rPr altLang="en-US" sz="3400" i="1"/>
              <a:t> cо сплавами Cu(95)-Ti(5), Al(76)-Si(19)-Ti(5), TiAl, MoSi2</a:t>
            </a:r>
            <a:r>
              <a:rPr lang="ru-RU" altLang="en-US" sz="3400" i="1"/>
              <a:t> со сложной архитектурой, позволяющей в широких пределах варьировать распределение фаз по объему образца для управления их функциональными характеристиками</a:t>
            </a:r>
            <a:endParaRPr lang="ru-RU" altLang="en-US" sz="3400" i="1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31508" y="6379528"/>
            <a:ext cx="29256038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Текстовое поле 117"/>
          <p:cNvSpPr txBox="1"/>
          <p:nvPr/>
        </p:nvSpPr>
        <p:spPr>
          <a:xfrm>
            <a:off x="12649835" y="8192135"/>
            <a:ext cx="341693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ru-RU" altLang="en-US" sz="2800" i="1" u="sng"/>
              <a:t>Метод погружения</a:t>
            </a:r>
            <a:endParaRPr lang="ru-RU" altLang="en-US" sz="2800" i="1" u="sng"/>
          </a:p>
        </p:txBody>
      </p:sp>
      <p:sp>
        <p:nvSpPr>
          <p:cNvPr id="120" name="Стрелка вправо 119"/>
          <p:cNvSpPr/>
          <p:nvPr/>
        </p:nvSpPr>
        <p:spPr>
          <a:xfrm>
            <a:off x="12649835" y="10144125"/>
            <a:ext cx="401638" cy="145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4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2" name="Текстовое поле 121"/>
          <p:cNvSpPr txBox="1"/>
          <p:nvPr/>
        </p:nvSpPr>
        <p:spPr>
          <a:xfrm>
            <a:off x="13377545" y="13391515"/>
            <a:ext cx="22415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ru-RU" altLang="en-US" sz="2000"/>
              <a:t>Расплав металла</a:t>
            </a:r>
            <a:endParaRPr lang="ru-RU" altLang="en-US" sz="2000"/>
          </a:p>
        </p:txBody>
      </p:sp>
      <p:sp>
        <p:nvSpPr>
          <p:cNvPr id="136" name="Стрелка вправо 135"/>
          <p:cNvSpPr/>
          <p:nvPr/>
        </p:nvSpPr>
        <p:spPr>
          <a:xfrm>
            <a:off x="15739745" y="10144125"/>
            <a:ext cx="401638" cy="145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4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8" name="Текстовое поле 137"/>
          <p:cNvSpPr txBox="1"/>
          <p:nvPr/>
        </p:nvSpPr>
        <p:spPr>
          <a:xfrm>
            <a:off x="9662795" y="8714105"/>
            <a:ext cx="298450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ru-RU" altLang="en-US" sz="2000"/>
              <a:t>Пористая заготовка </a:t>
            </a:r>
            <a:r>
              <a:rPr lang="en-US" altLang="en-US" sz="2000"/>
              <a:t>SiC</a:t>
            </a:r>
            <a:endParaRPr lang="ru-RU" altLang="en-US" sz="2000"/>
          </a:p>
        </p:txBody>
      </p:sp>
      <p:cxnSp>
        <p:nvCxnSpPr>
          <p:cNvPr id="139" name="Прямая со стрелкой 138"/>
          <p:cNvCxnSpPr>
            <a:stCxn id="122" idx="1"/>
          </p:cNvCxnSpPr>
          <p:nvPr/>
        </p:nvCxnSpPr>
        <p:spPr>
          <a:xfrm flipH="1" flipV="1">
            <a:off x="11825605" y="12713335"/>
            <a:ext cx="1551940" cy="877570"/>
          </a:xfrm>
          <a:prstGeom prst="straightConnector1">
            <a:avLst/>
          </a:prstGeom>
          <a:ln w="31750" cmpd="sng">
            <a:solidFill>
              <a:schemeClr val="tx1"/>
            </a:solidFill>
            <a:prstDash val="soli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0" name="Прямая со стрелкой 139"/>
          <p:cNvCxnSpPr/>
          <p:nvPr/>
        </p:nvCxnSpPr>
        <p:spPr>
          <a:xfrm flipH="1" flipV="1">
            <a:off x="13913485" y="12929235"/>
            <a:ext cx="360045" cy="479425"/>
          </a:xfrm>
          <a:prstGeom prst="straightConnector1">
            <a:avLst/>
          </a:prstGeom>
          <a:ln w="31750" cmpd="sng">
            <a:solidFill>
              <a:schemeClr val="tx1"/>
            </a:solidFill>
            <a:prstDash val="soli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/>
          <p:nvPr/>
        </p:nvCxnSpPr>
        <p:spPr>
          <a:xfrm flipV="1">
            <a:off x="15641320" y="12713335"/>
            <a:ext cx="1610995" cy="767715"/>
          </a:xfrm>
          <a:prstGeom prst="straightConnector1">
            <a:avLst/>
          </a:prstGeom>
          <a:ln w="31750" cmpd="sng">
            <a:solidFill>
              <a:schemeClr val="tx1"/>
            </a:solidFill>
            <a:prstDash val="soli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/>
          <p:nvPr/>
        </p:nvCxnSpPr>
        <p:spPr>
          <a:xfrm>
            <a:off x="10528935" y="9185275"/>
            <a:ext cx="648335" cy="1440180"/>
          </a:xfrm>
          <a:prstGeom prst="straightConnector1">
            <a:avLst/>
          </a:prstGeom>
          <a:ln w="31750" cmpd="sng">
            <a:solidFill>
              <a:schemeClr val="tx1"/>
            </a:solidFill>
            <a:prstDash val="soli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3" name="Текстовое поле 142"/>
          <p:cNvSpPr txBox="1"/>
          <p:nvPr/>
        </p:nvSpPr>
        <p:spPr>
          <a:xfrm>
            <a:off x="16440150" y="8646160"/>
            <a:ext cx="216471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000"/>
              <a:t>SiC/Me </a:t>
            </a:r>
            <a:r>
              <a:rPr lang="ru-RU" sz="2000"/>
              <a:t>композит</a:t>
            </a:r>
            <a:endParaRPr lang="ru-RU" sz="2000"/>
          </a:p>
        </p:txBody>
      </p:sp>
      <p:cxnSp>
        <p:nvCxnSpPr>
          <p:cNvPr id="144" name="Прямая со стрелкой 143"/>
          <p:cNvCxnSpPr/>
          <p:nvPr/>
        </p:nvCxnSpPr>
        <p:spPr>
          <a:xfrm flipH="1">
            <a:off x="17658080" y="9112885"/>
            <a:ext cx="288290" cy="1368425"/>
          </a:xfrm>
          <a:prstGeom prst="straightConnector1">
            <a:avLst/>
          </a:prstGeom>
          <a:ln w="31750" cmpd="sng">
            <a:solidFill>
              <a:schemeClr val="tx1"/>
            </a:solidFill>
            <a:prstDash val="soli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5" name="Текстовое поле 144"/>
          <p:cNvSpPr txBox="1"/>
          <p:nvPr/>
        </p:nvSpPr>
        <p:spPr>
          <a:xfrm>
            <a:off x="11685270" y="11162665"/>
            <a:ext cx="77597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25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℃</a:t>
            </a:r>
            <a:endParaRPr lang="en-US" altLang="ru-RU" sz="25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6" name="Текстовое поле 145"/>
          <p:cNvSpPr txBox="1"/>
          <p:nvPr/>
        </p:nvSpPr>
        <p:spPr>
          <a:xfrm>
            <a:off x="14688820" y="11201400"/>
            <a:ext cx="77597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25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℃</a:t>
            </a:r>
            <a:endParaRPr lang="en-US" altLang="ru-RU" sz="25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7" name="Текстовое поле 146"/>
          <p:cNvSpPr txBox="1"/>
          <p:nvPr/>
        </p:nvSpPr>
        <p:spPr>
          <a:xfrm>
            <a:off x="17658080" y="11201400"/>
            <a:ext cx="77597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25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℃</a:t>
            </a:r>
            <a:endParaRPr lang="en-US" altLang="ru-RU" sz="25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8" name="TextBox 83"/>
          <p:cNvSpPr txBox="1"/>
          <p:nvPr/>
        </p:nvSpPr>
        <p:spPr>
          <a:xfrm>
            <a:off x="9845040" y="14146530"/>
            <a:ext cx="96602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sz="2400" i="1" dirty="0" smtClean="0"/>
              <a:t>1. Метод позволяет получать материал с минимальной остаточной пористостью</a:t>
            </a:r>
            <a:r>
              <a:rPr lang="en-US" sz="2400" i="1" dirty="0" smtClean="0"/>
              <a:t>;</a:t>
            </a:r>
            <a:endParaRPr lang="ru-RU" sz="2400" i="1" dirty="0" smtClean="0"/>
          </a:p>
          <a:p>
            <a:r>
              <a:rPr lang="ru-RU" sz="2400" i="1" dirty="0" smtClean="0"/>
              <a:t>2. Точный контроль времени инфильтрации</a:t>
            </a:r>
            <a:r>
              <a:rPr lang="en-US" altLang="ru-RU" sz="2400" i="1" dirty="0" smtClean="0"/>
              <a:t>.</a:t>
            </a:r>
            <a:endParaRPr lang="en-US" altLang="ru-RU" sz="2400" i="1" dirty="0" smtClean="0"/>
          </a:p>
        </p:txBody>
      </p:sp>
      <p:sp>
        <p:nvSpPr>
          <p:cNvPr id="92" name="TextBox 91"/>
          <p:cNvSpPr txBox="1"/>
          <p:nvPr/>
        </p:nvSpPr>
        <p:spPr>
          <a:xfrm>
            <a:off x="20146010" y="14146530"/>
            <a:ext cx="87356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sz="2400" i="1" dirty="0" smtClean="0"/>
              <a:t>1. </a:t>
            </a:r>
            <a:r>
              <a:rPr lang="ru-RU" sz="2400" i="1" dirty="0" err="1" smtClean="0"/>
              <a:t>Бестигельный</a:t>
            </a:r>
            <a:r>
              <a:rPr lang="ru-RU" sz="2400" i="1" dirty="0" smtClean="0"/>
              <a:t> метод</a:t>
            </a:r>
            <a:r>
              <a:rPr lang="en-US" altLang="ru-RU" sz="2400" i="1" dirty="0" smtClean="0"/>
              <a:t>;</a:t>
            </a:r>
            <a:endParaRPr lang="ru-RU" sz="2400" i="1" dirty="0" smtClean="0"/>
          </a:p>
          <a:p>
            <a:r>
              <a:rPr lang="ru-RU" sz="2400" i="1" dirty="0" smtClean="0"/>
              <a:t>2. Сниженные требования к оснастке и оборудованию.</a:t>
            </a:r>
            <a:endParaRPr lang="ru-RU" sz="2400" i="1" dirty="0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1033780" y="27676475"/>
            <a:ext cx="28870275" cy="21837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ru-RU" sz="3400" i="1" u="sng" dirty="0" smtClean="0">
                <a:sym typeface="+mn-ea"/>
              </a:rPr>
              <a:t>Использование различных методов получения заготовок </a:t>
            </a:r>
            <a:r>
              <a:rPr lang="en-US" sz="3400" i="1" u="sng" dirty="0" smtClean="0">
                <a:sym typeface="+mn-ea"/>
              </a:rPr>
              <a:t>SiC </a:t>
            </a:r>
            <a:r>
              <a:rPr lang="ru-RU" sz="3400" i="1" u="sng" dirty="0" smtClean="0">
                <a:sym typeface="+mn-ea"/>
              </a:rPr>
              <a:t>позволяет:</a:t>
            </a:r>
            <a:endParaRPr lang="ru-RU" sz="3400" i="1" u="sng" dirty="0" smtClean="0">
              <a:sym typeface="+mn-ea"/>
            </a:endParaRPr>
          </a:p>
          <a:p>
            <a:pPr algn="l"/>
            <a:r>
              <a:rPr lang="ru-RU" sz="3400" i="1" dirty="0" smtClean="0">
                <a:sym typeface="+mn-ea"/>
              </a:rPr>
              <a:t>1. Управлять размером пор от 10</a:t>
            </a:r>
            <a:r>
              <a:rPr lang="ru-RU" sz="3400" i="1" baseline="30000" dirty="0" smtClean="0">
                <a:sym typeface="+mn-ea"/>
              </a:rPr>
              <a:t>-4</a:t>
            </a:r>
            <a:r>
              <a:rPr lang="ru-RU" sz="3400" i="1" dirty="0" smtClean="0">
                <a:sym typeface="+mn-ea"/>
              </a:rPr>
              <a:t> до 1 мм</a:t>
            </a:r>
            <a:r>
              <a:rPr lang="en-US" altLang="ru-RU" sz="3400" i="1" dirty="0" smtClean="0">
                <a:sym typeface="+mn-ea"/>
              </a:rPr>
              <a:t>;</a:t>
            </a:r>
            <a:endParaRPr lang="ru-RU" sz="3400" i="1" dirty="0" smtClean="0"/>
          </a:p>
          <a:p>
            <a:pPr algn="l"/>
            <a:r>
              <a:rPr lang="ru-RU" sz="3400" i="1" dirty="0" smtClean="0">
                <a:sym typeface="+mn-ea"/>
              </a:rPr>
              <a:t>2. В широких пределах варьировать пористость материала (до 70 %)</a:t>
            </a:r>
            <a:r>
              <a:rPr lang="en-US" altLang="ru-RU" sz="3400" i="1" dirty="0" smtClean="0">
                <a:sym typeface="+mn-ea"/>
              </a:rPr>
              <a:t>;</a:t>
            </a:r>
            <a:endParaRPr lang="ru-RU" sz="3400" i="1" dirty="0" smtClean="0"/>
          </a:p>
          <a:p>
            <a:pPr algn="l"/>
            <a:r>
              <a:rPr lang="ru-RU" sz="3400" i="1" dirty="0" smtClean="0">
                <a:sym typeface="+mn-ea"/>
              </a:rPr>
              <a:t>3. Получать пористые </a:t>
            </a:r>
            <a:r>
              <a:rPr lang="en-US" sz="3400" i="1" dirty="0" err="1" smtClean="0">
                <a:sym typeface="+mn-ea"/>
              </a:rPr>
              <a:t>SiC</a:t>
            </a:r>
            <a:r>
              <a:rPr lang="en-US" sz="3400" i="1" dirty="0" smtClean="0">
                <a:sym typeface="+mn-ea"/>
              </a:rPr>
              <a:t> </a:t>
            </a:r>
            <a:r>
              <a:rPr lang="ru-RU" sz="3400" i="1" dirty="0" smtClean="0">
                <a:sym typeface="+mn-ea"/>
              </a:rPr>
              <a:t>или </a:t>
            </a:r>
            <a:r>
              <a:rPr lang="en-US" sz="3400" i="1" dirty="0" err="1" smtClean="0">
                <a:sym typeface="+mn-ea"/>
              </a:rPr>
              <a:t>SiC</a:t>
            </a:r>
            <a:r>
              <a:rPr lang="en-US" sz="3400" i="1" dirty="0" smtClean="0">
                <a:sym typeface="+mn-ea"/>
              </a:rPr>
              <a:t>-C</a:t>
            </a:r>
            <a:r>
              <a:rPr lang="ru-RU" sz="3400" i="1" dirty="0" smtClean="0">
                <a:sym typeface="+mn-ea"/>
              </a:rPr>
              <a:t> материалы</a:t>
            </a:r>
            <a:r>
              <a:rPr lang="en-US" altLang="ru-RU" sz="3400" i="1" dirty="0" smtClean="0">
                <a:sym typeface="+mn-ea"/>
              </a:rPr>
              <a:t>.</a:t>
            </a:r>
            <a:endParaRPr lang="en-US" altLang="ru-RU" sz="3400" i="1" dirty="0" smtClean="0">
              <a:sym typeface="+mn-ea"/>
            </a:endParaRPr>
          </a:p>
        </p:txBody>
      </p:sp>
      <p:cxnSp>
        <p:nvCxnSpPr>
          <p:cNvPr id="14" name="Прямая соединительная линия 113"/>
          <p:cNvCxnSpPr/>
          <p:nvPr/>
        </p:nvCxnSpPr>
        <p:spPr>
          <a:xfrm>
            <a:off x="20467955" y="16664305"/>
            <a:ext cx="0" cy="1093025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13"/>
          <p:cNvCxnSpPr/>
          <p:nvPr/>
        </p:nvCxnSpPr>
        <p:spPr>
          <a:xfrm>
            <a:off x="20467955" y="31097855"/>
            <a:ext cx="0" cy="65055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6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6_Бумажн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2466</Words>
  <Application>WPS Presentation</Application>
  <PresentationFormat>Произвольный</PresentationFormat>
  <Paragraphs>77</Paragraphs>
  <Slides>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9</vt:i4>
      </vt:variant>
      <vt:variant>
        <vt:lpstr>幻灯片标题</vt:lpstr>
      </vt:variant>
      <vt:variant>
        <vt:i4>1</vt:i4>
      </vt:variant>
    </vt:vector>
  </HeadingPairs>
  <TitlesOfParts>
    <vt:vector size="26" baseType="lpstr">
      <vt:lpstr>Arial</vt:lpstr>
      <vt:lpstr>SimSun</vt:lpstr>
      <vt:lpstr>Wingdings</vt:lpstr>
      <vt:lpstr>Constantia</vt:lpstr>
      <vt:lpstr>Wingdings 2</vt:lpstr>
      <vt:lpstr>Wingdings</vt:lpstr>
      <vt:lpstr>Calibri Light</vt:lpstr>
      <vt:lpstr>Times New Roman</vt:lpstr>
      <vt:lpstr>Vrinda</vt:lpstr>
      <vt:lpstr>Segoe Print</vt:lpstr>
      <vt:lpstr>Calibri</vt:lpstr>
      <vt:lpstr>Microsoft YaHei</vt:lpstr>
      <vt:lpstr/>
      <vt:lpstr>Arial Unicode MS</vt:lpstr>
      <vt:lpstr>6_Бумажная</vt:lpstr>
      <vt:lpstr>Тема Office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PowerPoint 演示文稿</vt:lpstr>
    </vt:vector>
  </TitlesOfParts>
  <Company>ISSP RAS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V.N.Kurlov</dc:creator>
  <cp:lastModifiedBy>Пользователь</cp:lastModifiedBy>
  <cp:revision>123</cp:revision>
  <dcterms:created xsi:type="dcterms:W3CDTF">2008-10-31T10:04:00Z</dcterms:created>
  <dcterms:modified xsi:type="dcterms:W3CDTF">2020-11-20T18:08:02Z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1049-11.2.0.9739</vt:lpwstr>
  </property>
</Properties>
</file>